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62" r:id="rId2"/>
    <p:sldId id="263" r:id="rId3"/>
    <p:sldId id="667" r:id="rId4"/>
    <p:sldId id="668" r:id="rId5"/>
    <p:sldId id="669" r:id="rId6"/>
    <p:sldId id="680" r:id="rId7"/>
    <p:sldId id="681" r:id="rId8"/>
    <p:sldId id="670" r:id="rId9"/>
    <p:sldId id="671" r:id="rId10"/>
    <p:sldId id="672" r:id="rId11"/>
    <p:sldId id="673" r:id="rId12"/>
    <p:sldId id="674" r:id="rId13"/>
    <p:sldId id="675" r:id="rId14"/>
    <p:sldId id="676" r:id="rId15"/>
    <p:sldId id="677" r:id="rId16"/>
    <p:sldId id="678" r:id="rId17"/>
    <p:sldId id="679" r:id="rId18"/>
    <p:sldId id="666" r:id="rId19"/>
  </p:sldIdLst>
  <p:sldSz cx="12192000" cy="6858000"/>
  <p:notesSz cx="6858000" cy="9144000"/>
  <p:embeddedFontLst>
    <p:embeddedFont>
      <p:font typeface="Gotham Pro" panose="020005030400000200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aleway" panose="020B0604020202020204" charset="-52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40C3E2"/>
    <a:srgbClr val="F3B73F"/>
    <a:srgbClr val="D93333"/>
    <a:srgbClr val="FFA015"/>
    <a:srgbClr val="F24336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126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263FF5-FDD3-4A28-8115-4199DFFBD485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433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8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gosuslugi.ru/&#1051;&#1080;&#1095;&#1085;&#1099;&#1081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A567EAD-7987-42E4-9170-D993B046931A}"/>
              </a:ext>
            </a:extLst>
          </p:cNvPr>
          <p:cNvSpPr/>
          <p:nvPr/>
        </p:nvSpPr>
        <p:spPr>
          <a:xfrm>
            <a:off x="0" y="93983"/>
            <a:ext cx="12192000" cy="6858000"/>
          </a:xfrm>
          <a:prstGeom prst="rect">
            <a:avLst/>
          </a:prstGeom>
          <a:solidFill>
            <a:srgbClr val="40C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12B810-C2A7-43B2-8CC4-BDEFD8CAB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16" y="-250132"/>
            <a:ext cx="7970510" cy="8472690"/>
          </a:xfrm>
          <a:prstGeom prst="rect">
            <a:avLst/>
          </a:prstGeom>
        </p:spPr>
      </p:pic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568823" y="1851563"/>
            <a:ext cx="11054353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000" b="1" dirty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Пошаговая инструкция </a:t>
            </a:r>
          </a:p>
          <a:p>
            <a:pPr algn="ctr"/>
            <a:r>
              <a:rPr lang="ru-RU" altLang="ru-RU" sz="2500" b="1" dirty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подачи запроса на предоставление </a:t>
            </a:r>
            <a:r>
              <a:rPr lang="ru-RU" altLang="ru-RU" sz="2500" b="1" dirty="0">
                <a:solidFill>
                  <a:srgbClr val="FFFFFF"/>
                </a:solidFill>
                <a:latin typeface="Gotham Pro" pitchFamily="2" charset="0"/>
              </a:rPr>
              <a:t>государственной услуги: «Назначение </a:t>
            </a:r>
          </a:p>
          <a:p>
            <a:pPr algn="ctr"/>
            <a:r>
              <a:rPr lang="ru-RU" sz="2500" b="1" dirty="0">
                <a:solidFill>
                  <a:srgbClr val="FFFFFF"/>
                </a:solidFill>
                <a:latin typeface="Gotham Pro" pitchFamily="2" charset="0"/>
              </a:rPr>
              <a:t>и выплата компенсации расходов по оплате жилого помещения, в том числе оплате взноса на капитальный ремонт общего имущества в многоквартирном доме, коммунальных и других видов услуг отдельным категориям граждан»</a:t>
            </a:r>
            <a:endParaRPr lang="ru-RU" altLang="ru-RU" sz="2500" b="1" dirty="0">
              <a:solidFill>
                <a:srgbClr val="FFFFFF"/>
              </a:solidFill>
              <a:latin typeface="Gotham Pro" pitchFamily="2" charset="0"/>
            </a:endParaRPr>
          </a:p>
          <a:p>
            <a:endParaRPr lang="en-US" altLang="ru-RU" sz="4000" b="1" dirty="0">
              <a:solidFill>
                <a:srgbClr val="FFFFFF"/>
              </a:solidFill>
              <a:latin typeface="Gotham Pro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FBCB80-A654-4175-A317-445DC8BD3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8" y="518581"/>
            <a:ext cx="756440" cy="9098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924DF3-6CB8-4EAE-85D5-E354E3A86CE3}"/>
              </a:ext>
            </a:extLst>
          </p:cNvPr>
          <p:cNvSpPr txBox="1"/>
          <p:nvPr/>
        </p:nvSpPr>
        <p:spPr>
          <a:xfrm>
            <a:off x="1724401" y="711163"/>
            <a:ext cx="273985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Управление социальной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политики Липецкой области</a:t>
            </a:r>
            <a:endParaRPr lang="en-US" sz="1400" b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11" y="-1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3A36DE-86B2-44F1-AF7C-2EF3137D7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1067458"/>
            <a:ext cx="5853224" cy="53986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198309-5FFF-49CF-AFC4-A3AFDC0F7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51" y="1307883"/>
            <a:ext cx="5021650" cy="36537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2F2D01-E7DD-47FD-919D-749869503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966574"/>
            <a:ext cx="1375110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8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11" y="-1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90DB9E-EB07-463D-9EC5-D0FD5C84B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2356"/>
            <a:ext cx="7761513" cy="62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2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DC14A9-D0C2-40A6-8E36-6058885A5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13" y="146639"/>
            <a:ext cx="7528410" cy="1609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A21FA5-E004-4505-B21F-D4B592920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275368"/>
            <a:ext cx="6554115" cy="37215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F3595AC-54CE-41E0-BE23-7C54849AF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36" y="2052085"/>
            <a:ext cx="4899660" cy="10574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6935F83-C3EB-4DF9-AA90-AA29E0455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83" y="3246547"/>
            <a:ext cx="5492917" cy="3611453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F4F3C5DE-5964-4388-A3E5-2AF1CBF973F3}"/>
              </a:ext>
            </a:extLst>
          </p:cNvPr>
          <p:cNvCxnSpPr>
            <a:cxnSpLocks/>
          </p:cNvCxnSpPr>
          <p:nvPr/>
        </p:nvCxnSpPr>
        <p:spPr>
          <a:xfrm flipH="1">
            <a:off x="4827181" y="1756589"/>
            <a:ext cx="343716" cy="295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0BB2C267-F529-4C14-9009-94A7C2A99521}"/>
              </a:ext>
            </a:extLst>
          </p:cNvPr>
          <p:cNvCxnSpPr>
            <a:cxnSpLocks/>
          </p:cNvCxnSpPr>
          <p:nvPr/>
        </p:nvCxnSpPr>
        <p:spPr>
          <a:xfrm flipV="1">
            <a:off x="6294474" y="2863702"/>
            <a:ext cx="1311349" cy="382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7DC27B1A-5D1C-4BA1-AB56-C0A991CC9C0E}"/>
              </a:ext>
            </a:extLst>
          </p:cNvPr>
          <p:cNvCxnSpPr>
            <a:cxnSpLocks/>
          </p:cNvCxnSpPr>
          <p:nvPr/>
        </p:nvCxnSpPr>
        <p:spPr>
          <a:xfrm>
            <a:off x="9324753" y="3055124"/>
            <a:ext cx="0" cy="349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2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6935F83-C3EB-4DF9-AA90-AA29E0455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64" y="204509"/>
            <a:ext cx="8006316" cy="34105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B7F8D1-FF33-45DA-A7D4-6BC53EAA9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4" y="3615070"/>
            <a:ext cx="6639852" cy="27921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5041D3-DF36-49D6-B7F1-3CB875B85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5100441"/>
            <a:ext cx="5350377" cy="16323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0F030D4-646A-4CB4-9FDF-716F919870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66" y="3464575"/>
            <a:ext cx="5192386" cy="1786361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10925416-64FF-4A70-81A1-884FD3FC61F4}"/>
              </a:ext>
            </a:extLst>
          </p:cNvPr>
          <p:cNvCxnSpPr>
            <a:cxnSpLocks/>
          </p:cNvCxnSpPr>
          <p:nvPr/>
        </p:nvCxnSpPr>
        <p:spPr>
          <a:xfrm flipV="1">
            <a:off x="6096000" y="4357756"/>
            <a:ext cx="703522" cy="299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278249A6-014B-4333-9B4D-36B59E407E84}"/>
              </a:ext>
            </a:extLst>
          </p:cNvPr>
          <p:cNvCxnSpPr>
            <a:cxnSpLocks/>
          </p:cNvCxnSpPr>
          <p:nvPr/>
        </p:nvCxnSpPr>
        <p:spPr>
          <a:xfrm>
            <a:off x="6180738" y="5433238"/>
            <a:ext cx="709160" cy="244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03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0F030D4-646A-4CB4-9FDF-716F91987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9" y="950707"/>
            <a:ext cx="5856483" cy="43124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D9172A-C16D-42FB-AB5D-4586B6345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950707"/>
            <a:ext cx="5302682" cy="4673916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93625062-5B6B-40FE-A102-55944753E618}"/>
              </a:ext>
            </a:extLst>
          </p:cNvPr>
          <p:cNvSpPr/>
          <p:nvPr/>
        </p:nvSpPr>
        <p:spPr>
          <a:xfrm>
            <a:off x="5911703" y="3045349"/>
            <a:ext cx="6454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D9172A-C16D-42FB-AB5D-4586B6345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0" y="981279"/>
            <a:ext cx="5302682" cy="54987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6CF224-5426-4C9A-A56C-03BC12EA0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12" y="377941"/>
            <a:ext cx="6201640" cy="19505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AEF078-1214-463F-ABE2-7A9BC6DB9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06" y="2441670"/>
            <a:ext cx="5543349" cy="20529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50A9DB5-A8E2-4D8F-81FA-117750A79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04" y="4679900"/>
            <a:ext cx="5577429" cy="1950590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739E6D83-DB56-482E-900D-E0B3AA4084EF}"/>
              </a:ext>
            </a:extLst>
          </p:cNvPr>
          <p:cNvCxnSpPr>
            <a:cxnSpLocks/>
          </p:cNvCxnSpPr>
          <p:nvPr/>
        </p:nvCxnSpPr>
        <p:spPr>
          <a:xfrm>
            <a:off x="5458142" y="5178056"/>
            <a:ext cx="900128" cy="34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1BB89A2D-5F52-4053-A3D6-9A09B119363B}"/>
              </a:ext>
            </a:extLst>
          </p:cNvPr>
          <p:cNvCxnSpPr>
            <a:cxnSpLocks/>
          </p:cNvCxnSpPr>
          <p:nvPr/>
        </p:nvCxnSpPr>
        <p:spPr>
          <a:xfrm flipV="1">
            <a:off x="5404321" y="1933888"/>
            <a:ext cx="691679" cy="463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C8F17854-CB6E-418A-BB40-30C853844C8A}"/>
              </a:ext>
            </a:extLst>
          </p:cNvPr>
          <p:cNvCxnSpPr>
            <a:cxnSpLocks/>
          </p:cNvCxnSpPr>
          <p:nvPr/>
        </p:nvCxnSpPr>
        <p:spPr>
          <a:xfrm>
            <a:off x="5435586" y="3980121"/>
            <a:ext cx="8128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6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739E6D83-DB56-482E-900D-E0B3AA4084EF}"/>
              </a:ext>
            </a:extLst>
          </p:cNvPr>
          <p:cNvCxnSpPr>
            <a:cxnSpLocks/>
          </p:cNvCxnSpPr>
          <p:nvPr/>
        </p:nvCxnSpPr>
        <p:spPr>
          <a:xfrm>
            <a:off x="5300056" y="4573873"/>
            <a:ext cx="7950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C8F17854-CB6E-418A-BB40-30C853844C8A}"/>
              </a:ext>
            </a:extLst>
          </p:cNvPr>
          <p:cNvCxnSpPr>
            <a:cxnSpLocks/>
          </p:cNvCxnSpPr>
          <p:nvPr/>
        </p:nvCxnSpPr>
        <p:spPr>
          <a:xfrm>
            <a:off x="5283186" y="2363972"/>
            <a:ext cx="8128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DD668F-34AF-4388-A2D7-016009084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5" y="1068471"/>
            <a:ext cx="5169721" cy="51515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78CF7C1-AA52-4123-8552-58E6E77FF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49" y="164285"/>
            <a:ext cx="5988701" cy="32647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64C5F79-1A30-4CDB-BFBE-A552DBE37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49" y="3523786"/>
            <a:ext cx="5830986" cy="30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41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4A6B94-AEFD-416E-B6A5-46C67542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3" y="1233376"/>
            <a:ext cx="5744147" cy="43912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DD44D0-C41C-4593-A883-4B20872D6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16" y="1538023"/>
            <a:ext cx="5205431" cy="3781953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5D69DDBA-4A52-4EE1-8605-68F5A5D07F6E}"/>
              </a:ext>
            </a:extLst>
          </p:cNvPr>
          <p:cNvSpPr/>
          <p:nvPr/>
        </p:nvSpPr>
        <p:spPr>
          <a:xfrm>
            <a:off x="6149376" y="3303821"/>
            <a:ext cx="4465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5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D7169D9-B146-4B27-B064-4068509AB0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C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2E5F814-BF3E-40AF-80A7-7E95E155B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86" y="635181"/>
            <a:ext cx="7970510" cy="84726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932A61-CB0C-4BED-9094-2483D6841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04" y="2294322"/>
            <a:ext cx="1294991" cy="15576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522760-C0C2-4F3E-A41E-93BBF7239B96}"/>
              </a:ext>
            </a:extLst>
          </p:cNvPr>
          <p:cNvSpPr txBox="1"/>
          <p:nvPr/>
        </p:nvSpPr>
        <p:spPr>
          <a:xfrm>
            <a:off x="4938125" y="4049171"/>
            <a:ext cx="23182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Управление социальной политики Липецкой области</a:t>
            </a:r>
            <a:endParaRPr lang="en-US" sz="1400" b="1" dirty="0"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3C637E6-6C9C-40E0-9914-2146702C8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669" y="-2006370"/>
            <a:ext cx="5942731" cy="631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9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16" y="0"/>
            <a:ext cx="6451523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03152" y="195828"/>
            <a:ext cx="760483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563C1"/>
                </a:solidFill>
                <a:latin typeface="Gotham Pro" panose="02000503040000020004" pitchFamily="2" charset="0"/>
                <a:cs typeface="Gotham Pro" panose="0200050304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https://www.gosuslugi.</a:t>
            </a:r>
            <a:r>
              <a:rPr lang="en-US" sz="2500" b="1" u="sng" dirty="0">
                <a:solidFill>
                  <a:srgbClr val="0563C1"/>
                </a:solidFill>
                <a:latin typeface="Gotham Pro" panose="02000503040000020004" pitchFamily="2" charset="0"/>
                <a:cs typeface="Gotham Pro" panose="0200050304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ru/</a:t>
            </a:r>
            <a:r>
              <a:rPr lang="ru-RU" sz="2500" b="1" u="sng" dirty="0">
                <a:solidFill>
                  <a:srgbClr val="0563C1"/>
                </a:solidFill>
                <a:latin typeface="Gotham Pro" panose="02000503040000020004" pitchFamily="2" charset="0"/>
                <a:cs typeface="Gotham Pro" panose="0200050304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Личный</a:t>
            </a:r>
            <a:r>
              <a:rPr lang="ru-RU" sz="2500" b="1" u="sng" dirty="0">
                <a:solidFill>
                  <a:srgbClr val="0563C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кабинет</a:t>
            </a:r>
            <a:endParaRPr lang="en-US" sz="2500" b="1" u="sng" dirty="0">
              <a:solidFill>
                <a:srgbClr val="0563C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49576" y="4288274"/>
            <a:ext cx="17033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Подзаголовок</a:t>
            </a:r>
            <a:endParaRPr lang="id-ID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52963" y="5558342"/>
            <a:ext cx="2056181" cy="632247"/>
          </a:xfrm>
          <a:prstGeom prst="rect">
            <a:avLst/>
          </a:prstGeom>
          <a:noFill/>
          <a:ln w="12700" cap="flat" cmpd="sng" algn="ctr">
            <a:solidFill>
              <a:srgbClr val="40C3E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accent4"/>
                </a:solidFill>
                <a:latin typeface="+mn-lt"/>
                <a:cs typeface="+mn-cs"/>
              </a:rPr>
              <a:t> кнопка </a:t>
            </a:r>
            <a:r>
              <a:rPr lang="en-US" b="1" kern="0" dirty="0">
                <a:solidFill>
                  <a:schemeClr val="accent4"/>
                </a:solidFill>
                <a:latin typeface="+mn-lt"/>
                <a:cs typeface="+mn-cs"/>
              </a:rPr>
              <a:t>F5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48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6DFED1-0A0C-4E37-81FF-181179877F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21" y="1126346"/>
            <a:ext cx="9126974" cy="1123485"/>
          </a:xfrm>
          <a:prstGeom prst="rect">
            <a:avLst/>
          </a:prstGeom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8921713E-F1E6-4586-8004-42609F363CF1}"/>
              </a:ext>
            </a:extLst>
          </p:cNvPr>
          <p:cNvSpPr/>
          <p:nvPr/>
        </p:nvSpPr>
        <p:spPr>
          <a:xfrm>
            <a:off x="5720352" y="667411"/>
            <a:ext cx="484632" cy="477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C8DDDC-D53E-4086-B5D4-1771B17CF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5" y="2844114"/>
            <a:ext cx="8021169" cy="2297221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xmlns="" id="{EE783047-4301-4DD6-AD49-750139BF96BC}"/>
              </a:ext>
            </a:extLst>
          </p:cNvPr>
          <p:cNvSpPr/>
          <p:nvPr/>
        </p:nvSpPr>
        <p:spPr>
          <a:xfrm>
            <a:off x="5733181" y="2268878"/>
            <a:ext cx="484632" cy="616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C52CE7FF-D287-43B4-B42A-11E850F30FF1}"/>
              </a:ext>
            </a:extLst>
          </p:cNvPr>
          <p:cNvSpPr/>
          <p:nvPr/>
        </p:nvSpPr>
        <p:spPr>
          <a:xfrm>
            <a:off x="5503208" y="5105054"/>
            <a:ext cx="484632" cy="422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16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48"/>
            <a:ext cx="2603152" cy="5579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3480CB-C15E-4E62-86F9-256AD0430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6" y="1074463"/>
            <a:ext cx="5358045" cy="49541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95612CA-502A-40D2-AC2C-5097D1B37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19" y="834501"/>
            <a:ext cx="5544711" cy="5374913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CF9D87E9-0901-4D10-BE99-7CB5DBE13F5B}"/>
              </a:ext>
            </a:extLst>
          </p:cNvPr>
          <p:cNvSpPr/>
          <p:nvPr/>
        </p:nvSpPr>
        <p:spPr>
          <a:xfrm>
            <a:off x="5941996" y="3309245"/>
            <a:ext cx="4430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5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16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48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41F2A5-AB4E-42B7-ADB6-A78AC6A1E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15" y="295933"/>
            <a:ext cx="7752463" cy="27130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F4751DB-2F3C-40CC-AE80-5903D92F7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0" y="3304947"/>
            <a:ext cx="8908975" cy="3503428"/>
          </a:xfrm>
          <a:prstGeom prst="rect">
            <a:avLst/>
          </a:prstGeom>
        </p:spPr>
      </p:pic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4C60CCCA-29DF-4709-893E-2DC593E3BE4D}"/>
              </a:ext>
            </a:extLst>
          </p:cNvPr>
          <p:cNvSpPr/>
          <p:nvPr/>
        </p:nvSpPr>
        <p:spPr>
          <a:xfrm>
            <a:off x="6283842" y="3009014"/>
            <a:ext cx="484632" cy="295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3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16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145519"/>
            <a:ext cx="2603152" cy="5579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F0BBB35-ACED-472E-8F67-09452A540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6" y="2045421"/>
            <a:ext cx="3887972" cy="7055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4F59614-657D-49AD-8151-C178CC3AA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703473"/>
            <a:ext cx="5713228" cy="1042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DA4163-1B9B-4815-8A5C-6AC4918DE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04" y="648587"/>
            <a:ext cx="5360475" cy="1169162"/>
          </a:xfrm>
          <a:prstGeom prst="rect">
            <a:avLst/>
          </a:prstGeom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E8E74DBB-51EB-4755-95E7-81A858201619}"/>
              </a:ext>
            </a:extLst>
          </p:cNvPr>
          <p:cNvSpPr/>
          <p:nvPr/>
        </p:nvSpPr>
        <p:spPr>
          <a:xfrm>
            <a:off x="2478653" y="1705044"/>
            <a:ext cx="484632" cy="393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80AC06F-1D36-421E-A9E2-EEF1FD80C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15" y="2462116"/>
            <a:ext cx="1564445" cy="7942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80234E8-629A-4D33-A8CE-8681F6EBDF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44" y="2043222"/>
            <a:ext cx="3820058" cy="562053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E62D490F-4971-4DA1-8DCD-05C7B46A7E61}"/>
              </a:ext>
            </a:extLst>
          </p:cNvPr>
          <p:cNvSpPr/>
          <p:nvPr/>
        </p:nvSpPr>
        <p:spPr>
          <a:xfrm>
            <a:off x="8396132" y="1802947"/>
            <a:ext cx="484632" cy="320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850EE3D-9412-4BB4-B0AD-973B1BB827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74" y="2367095"/>
            <a:ext cx="1564445" cy="7942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76C45C8-05E7-497D-8988-1E1C4608FE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" y="3058681"/>
            <a:ext cx="4239655" cy="2663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26C2433-6CA1-41C2-91A6-565FDEE8D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0" y="3905730"/>
            <a:ext cx="3658111" cy="5048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DECE778-CBA7-441C-9CDD-B5D1479E8D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12" y="3269494"/>
            <a:ext cx="1564445" cy="7942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A3B7B8-C7FC-4C9D-BB1D-AD2D13AA2D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97" y="4310860"/>
            <a:ext cx="1603479" cy="81406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9413166-78AB-403F-BBD9-4FE3699BA2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91" y="4861523"/>
            <a:ext cx="3858163" cy="7055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E016560-FBE9-468C-A3DF-99B237FA1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94" y="5399131"/>
            <a:ext cx="1603479" cy="81406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1625508-EE65-47F7-9445-85863280B4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5" y="6123959"/>
            <a:ext cx="5115639" cy="5409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B62383-A73C-407A-A1A3-E4B3212778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66" y="2944255"/>
            <a:ext cx="4313355" cy="5409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29C1B6-098E-4E24-B258-AC4ED508F5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66" y="3796734"/>
            <a:ext cx="4448796" cy="5409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FA4A8EB-791A-4292-9112-9CD28B8FE0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83869" y="3324991"/>
            <a:ext cx="1566808" cy="6389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973AAEC-8290-496C-B4AB-5020BEF633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76" y="4889054"/>
            <a:ext cx="4448796" cy="5025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7DFE965-AD0F-4F69-ADFC-091CF5428D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3609" y="4190700"/>
            <a:ext cx="1566808" cy="63898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1046AC9-64D1-451A-8714-8E070B573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44" y="5567029"/>
            <a:ext cx="4777089" cy="9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9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145519"/>
            <a:ext cx="2603152" cy="5579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DA4163-1B9B-4815-8A5C-6AC4918DE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00" y="145519"/>
            <a:ext cx="7877512" cy="1169162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E62D490F-4971-4DA1-8DCD-05C7B46A7E61}"/>
              </a:ext>
            </a:extLst>
          </p:cNvPr>
          <p:cNvSpPr/>
          <p:nvPr/>
        </p:nvSpPr>
        <p:spPr>
          <a:xfrm>
            <a:off x="5997686" y="1330938"/>
            <a:ext cx="484632" cy="320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91F574-A18F-4931-AB6A-BE536BB61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5" y="1491299"/>
            <a:ext cx="5185145" cy="518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33BCFA2-2E3F-4B47-BA81-A019394F2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18" y="1473604"/>
            <a:ext cx="5662048" cy="80973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B0BF7F0-3401-4485-8E68-E63DB04F4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18" y="2212620"/>
            <a:ext cx="5335860" cy="1458954"/>
          </a:xfrm>
          <a:prstGeom prst="rect">
            <a:avLst/>
          </a:prstGeom>
        </p:spPr>
      </p:pic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6E00EB8D-C874-4F94-9569-4E9B2F286F1A}"/>
              </a:ext>
            </a:extLst>
          </p:cNvPr>
          <p:cNvCxnSpPr>
            <a:cxnSpLocks/>
          </p:cNvCxnSpPr>
          <p:nvPr/>
        </p:nvCxnSpPr>
        <p:spPr>
          <a:xfrm flipV="1">
            <a:off x="5461615" y="2080493"/>
            <a:ext cx="1187106" cy="1074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9ADB404B-7FAD-4162-BF0B-1A7FB0E2BD6C}"/>
              </a:ext>
            </a:extLst>
          </p:cNvPr>
          <p:cNvCxnSpPr>
            <a:cxnSpLocks/>
          </p:cNvCxnSpPr>
          <p:nvPr/>
        </p:nvCxnSpPr>
        <p:spPr>
          <a:xfrm flipV="1">
            <a:off x="5461615" y="3022358"/>
            <a:ext cx="1020703" cy="133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8779497-AB0E-4699-AFD1-B69FEC707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97297"/>
            <a:ext cx="5911383" cy="2580754"/>
          </a:xfrm>
          <a:prstGeom prst="rect">
            <a:avLst/>
          </a:prstGeom>
        </p:spPr>
      </p:pic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0C850F4F-6EFB-40DC-B173-C7FE21897039}"/>
              </a:ext>
            </a:extLst>
          </p:cNvPr>
          <p:cNvCxnSpPr>
            <a:cxnSpLocks/>
          </p:cNvCxnSpPr>
          <p:nvPr/>
        </p:nvCxnSpPr>
        <p:spPr>
          <a:xfrm>
            <a:off x="5290197" y="5226536"/>
            <a:ext cx="8058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9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145519"/>
            <a:ext cx="2603152" cy="55795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8779497-AB0E-4699-AFD1-B69FEC70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9" y="810055"/>
            <a:ext cx="5039717" cy="59024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1DF76F-985C-49C6-9103-AEABEC04C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36" y="1739901"/>
            <a:ext cx="6182588" cy="6477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8A5BC7-73F0-4299-A477-88177E047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1" y="2806995"/>
            <a:ext cx="4198353" cy="21146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28D2E34-6814-4A75-A1C8-934FA097E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12" y="3391729"/>
            <a:ext cx="3157869" cy="7390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A68C025-0B6D-4B8C-A1BC-093606093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855" y="4041805"/>
            <a:ext cx="3303181" cy="5612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7D82424-E7AF-4F02-9CB5-BC73E8652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12" y="4768052"/>
            <a:ext cx="3069149" cy="484810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491DC635-B246-41FC-A6BB-0E03DB0353FC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4338084" y="2063796"/>
            <a:ext cx="1299952" cy="510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75F2BC38-EEC9-49E4-9CA9-DAC0DFEC2EC3}"/>
              </a:ext>
            </a:extLst>
          </p:cNvPr>
          <p:cNvCxnSpPr>
            <a:cxnSpLocks/>
          </p:cNvCxnSpPr>
          <p:nvPr/>
        </p:nvCxnSpPr>
        <p:spPr>
          <a:xfrm flipV="1">
            <a:off x="4338084" y="4154296"/>
            <a:ext cx="1095153" cy="8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0201DFF5-434A-494C-8FD5-E99E54BFCE6C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8729330" y="3761268"/>
            <a:ext cx="255182" cy="6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45F5B3F8-C820-482F-A991-8AB94D6A1FD2}"/>
              </a:ext>
            </a:extLst>
          </p:cNvPr>
          <p:cNvCxnSpPr>
            <a:cxnSpLocks/>
          </p:cNvCxnSpPr>
          <p:nvPr/>
        </p:nvCxnSpPr>
        <p:spPr>
          <a:xfrm>
            <a:off x="8729330" y="4434918"/>
            <a:ext cx="2339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39DC2D85-5C09-47AA-A71D-43C9F3E957D4}"/>
              </a:ext>
            </a:extLst>
          </p:cNvPr>
          <p:cNvCxnSpPr>
            <a:cxnSpLocks/>
          </p:cNvCxnSpPr>
          <p:nvPr/>
        </p:nvCxnSpPr>
        <p:spPr>
          <a:xfrm>
            <a:off x="10058400" y="4603049"/>
            <a:ext cx="0" cy="165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46134BC-E725-4CC0-9B4A-E58FC0A45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56" y="5359445"/>
            <a:ext cx="6182588" cy="64779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11259DC-6CB4-45AF-A435-DACA7AF27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13818"/>
            <a:ext cx="4601255" cy="530043"/>
          </a:xfrm>
          <a:prstGeom prst="rect">
            <a:avLst/>
          </a:prstGeom>
        </p:spPr>
      </p:pic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4FAE9500-BCBD-4D4B-BF0B-D290F80357FF}"/>
              </a:ext>
            </a:extLst>
          </p:cNvPr>
          <p:cNvCxnSpPr>
            <a:cxnSpLocks/>
          </p:cNvCxnSpPr>
          <p:nvPr/>
        </p:nvCxnSpPr>
        <p:spPr>
          <a:xfrm>
            <a:off x="4314480" y="5774039"/>
            <a:ext cx="863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DA909CA4-95F1-4D73-BF12-1D38D6D04D95}"/>
              </a:ext>
            </a:extLst>
          </p:cNvPr>
          <p:cNvCxnSpPr>
            <a:cxnSpLocks/>
          </p:cNvCxnSpPr>
          <p:nvPr/>
        </p:nvCxnSpPr>
        <p:spPr>
          <a:xfrm>
            <a:off x="7946065" y="5922335"/>
            <a:ext cx="0" cy="19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63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16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4C60CCCA-29DF-4709-893E-2DC593E3BE4D}"/>
              </a:ext>
            </a:extLst>
          </p:cNvPr>
          <p:cNvSpPr/>
          <p:nvPr/>
        </p:nvSpPr>
        <p:spPr>
          <a:xfrm>
            <a:off x="5611368" y="3132940"/>
            <a:ext cx="484632" cy="295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DA8FA9-AF2E-4F2C-8D85-9AE856509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11" y="247853"/>
            <a:ext cx="7723045" cy="30330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3A36DE-86B2-44F1-AF7C-2EF3137D7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1" y="2889830"/>
            <a:ext cx="6287377" cy="3968170"/>
          </a:xfrm>
          <a:prstGeom prst="rect">
            <a:avLst/>
          </a:prstGeom>
        </p:spPr>
      </p:pic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xmlns="" id="{17B9438A-B7E8-47F5-B41F-AF35C01120B8}"/>
              </a:ext>
            </a:extLst>
          </p:cNvPr>
          <p:cNvCxnSpPr>
            <a:cxnSpLocks/>
          </p:cNvCxnSpPr>
          <p:nvPr/>
        </p:nvCxnSpPr>
        <p:spPr>
          <a:xfrm rot="5400000">
            <a:off x="1245652" y="1341343"/>
            <a:ext cx="1913858" cy="10174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xmlns="" id="{DD24DE0A-3604-4942-BAF6-EFED925A04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64514" y="2033857"/>
            <a:ext cx="1430842" cy="10632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84B18B6-1BC0-4E1C-BDAF-D30121290D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11710"/>
            <a:ext cx="5791200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5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16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2" y="122899"/>
            <a:ext cx="2815803" cy="557953"/>
          </a:xfrm>
          <a:prstGeom prst="rect">
            <a:avLst/>
          </a:prstGeom>
        </p:spPr>
      </p:pic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4C60CCCA-29DF-4709-893E-2DC593E3BE4D}"/>
              </a:ext>
            </a:extLst>
          </p:cNvPr>
          <p:cNvSpPr/>
          <p:nvPr/>
        </p:nvSpPr>
        <p:spPr>
          <a:xfrm>
            <a:off x="2186473" y="3794049"/>
            <a:ext cx="446750" cy="323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943B1CB-88A8-4379-91C4-A83932B7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70" y="851716"/>
            <a:ext cx="8547415" cy="291571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16513FE-C4B2-4F0E-ACEA-2349A9F29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49" y="4109909"/>
            <a:ext cx="4884368" cy="16114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32AF890-EC46-4A56-97AA-6FCBBB123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9" y="4131592"/>
            <a:ext cx="4772691" cy="1611435"/>
          </a:xfrm>
          <a:prstGeom prst="rect">
            <a:avLst/>
          </a:prstGeom>
        </p:spPr>
      </p:pic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9D19D9A4-9949-4B6F-9EE3-2C347CD7D023}"/>
              </a:ext>
            </a:extLst>
          </p:cNvPr>
          <p:cNvSpPr/>
          <p:nvPr/>
        </p:nvSpPr>
        <p:spPr>
          <a:xfrm>
            <a:off x="8916433" y="3774548"/>
            <a:ext cx="449190" cy="333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141FCF-B6A1-4CF1-B952-CDC487B860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13" y="6006285"/>
            <a:ext cx="4763165" cy="714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934101A-7DFF-4F66-80DB-1A00160E4D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2" y="6049205"/>
            <a:ext cx="4772691" cy="685896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xmlns="" id="{7C1A80EE-37D7-4D59-AAA8-2319FE8DB2E1}"/>
              </a:ext>
            </a:extLst>
          </p:cNvPr>
          <p:cNvSpPr/>
          <p:nvPr/>
        </p:nvSpPr>
        <p:spPr>
          <a:xfrm>
            <a:off x="8395869" y="5669911"/>
            <a:ext cx="535479" cy="3363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9B82148E-3477-4299-9646-9A884E3A6560}"/>
              </a:ext>
            </a:extLst>
          </p:cNvPr>
          <p:cNvSpPr/>
          <p:nvPr/>
        </p:nvSpPr>
        <p:spPr>
          <a:xfrm>
            <a:off x="2165437" y="5725905"/>
            <a:ext cx="581248" cy="323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435E74F-BAD5-4250-96D7-44191449B4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45" y="67901"/>
            <a:ext cx="7246640" cy="7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06444"/>
      </p:ext>
    </p:extLst>
  </p:cSld>
  <p:clrMapOvr>
    <a:masterClrMapping/>
  </p:clrMapOvr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63</Words>
  <Application>Microsoft Office PowerPoint</Application>
  <PresentationFormat>Широкоэкранный</PresentationFormat>
  <Paragraphs>10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Gotham Pro</vt:lpstr>
      <vt:lpstr>Questrial</vt:lpstr>
      <vt:lpstr>Arial</vt:lpstr>
      <vt:lpstr>Calibri</vt:lpstr>
      <vt:lpstr>Raleway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Вобликова Софья Леонидовна</cp:lastModifiedBy>
  <cp:revision>192</cp:revision>
  <dcterms:created xsi:type="dcterms:W3CDTF">2018-01-21T18:20:29Z</dcterms:created>
  <dcterms:modified xsi:type="dcterms:W3CDTF">2021-10-14T06:56:53Z</dcterms:modified>
</cp:coreProperties>
</file>