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682" r:id="rId2"/>
    <p:sldId id="683" r:id="rId3"/>
    <p:sldId id="684" r:id="rId4"/>
    <p:sldId id="685" r:id="rId5"/>
    <p:sldId id="686" r:id="rId6"/>
    <p:sldId id="687" r:id="rId7"/>
    <p:sldId id="688" r:id="rId8"/>
    <p:sldId id="689" r:id="rId9"/>
    <p:sldId id="690" r:id="rId10"/>
    <p:sldId id="691" r:id="rId11"/>
    <p:sldId id="692" r:id="rId12"/>
    <p:sldId id="693" r:id="rId13"/>
    <p:sldId id="694" r:id="rId14"/>
    <p:sldId id="695" r:id="rId15"/>
    <p:sldId id="696" r:id="rId16"/>
    <p:sldId id="698" r:id="rId17"/>
    <p:sldId id="699" r:id="rId18"/>
    <p:sldId id="697" r:id="rId19"/>
    <p:sldId id="700" r:id="rId20"/>
    <p:sldId id="701" r:id="rId21"/>
    <p:sldId id="702" r:id="rId22"/>
    <p:sldId id="703" r:id="rId23"/>
    <p:sldId id="704" r:id="rId24"/>
    <p:sldId id="666" r:id="rId25"/>
  </p:sldIdLst>
  <p:sldSz cx="12192000" cy="6858000"/>
  <p:notesSz cx="6858000" cy="9144000"/>
  <p:embeddedFontLst>
    <p:embeddedFont>
      <p:font typeface="Gotham Pro" panose="020005030400000200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Raleway" panose="020B0604020202020204" charset="-52"/>
      <p:regular r:id="rId35"/>
      <p:bold r:id="rId36"/>
      <p:italic r:id="rId37"/>
      <p:boldItalic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40C3E2"/>
    <a:srgbClr val="F3B73F"/>
    <a:srgbClr val="D93333"/>
    <a:srgbClr val="FFA015"/>
    <a:srgbClr val="F24336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8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7BC67-5CC0-4825-8087-219931EF98F5}" type="datetimeFigureOut">
              <a:rPr lang="en-US"/>
              <a:pPr>
                <a:defRPr/>
              </a:pPr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A796E-7212-49CF-ADEF-A9B0C04E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263FF5-FDD3-4A28-8115-4199DFFBD485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447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47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267462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4183383 h 6857999"/>
              <a:gd name="connsiteX3" fmla="*/ 9517384 w 12192000"/>
              <a:gd name="connsiteY3" fmla="*/ 6857999 h 6857999"/>
              <a:gd name="connsiteX4" fmla="*/ 0 w 12192000"/>
              <a:gd name="connsiteY4" fmla="*/ 6857999 h 6857999"/>
              <a:gd name="connsiteX5" fmla="*/ 0 w 12192000"/>
              <a:gd name="connsiteY5" fmla="*/ 26746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2674620" y="0"/>
                </a:moveTo>
                <a:lnTo>
                  <a:pt x="12192000" y="0"/>
                </a:lnTo>
                <a:lnTo>
                  <a:pt x="12192000" y="4183383"/>
                </a:lnTo>
                <a:lnTo>
                  <a:pt x="9517384" y="6857999"/>
                </a:lnTo>
                <a:lnTo>
                  <a:pt x="0" y="6857999"/>
                </a:lnTo>
                <a:lnTo>
                  <a:pt x="0" y="2674620"/>
                </a:ln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60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478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5B6B-15C3-48F0-B18F-80911D395626}" type="datetimeFigureOut">
              <a:rPr lang="en-US"/>
              <a:pPr>
                <a:defRPr/>
              </a:pPr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3FDF-0CD2-4177-9DE7-78382F4DD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9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35765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1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795" y="-4973"/>
            <a:ext cx="12200794" cy="4861390"/>
          </a:xfrm>
          <a:custGeom>
            <a:avLst/>
            <a:gdLst>
              <a:gd name="connsiteX0" fmla="*/ 0 w 12200794"/>
              <a:gd name="connsiteY0" fmla="*/ 0 h 4861390"/>
              <a:gd name="connsiteX1" fmla="*/ 12200794 w 12200794"/>
              <a:gd name="connsiteY1" fmla="*/ 0 h 4861390"/>
              <a:gd name="connsiteX2" fmla="*/ 12200794 w 12200794"/>
              <a:gd name="connsiteY2" fmla="*/ 3450615 h 4861390"/>
              <a:gd name="connsiteX3" fmla="*/ 6100397 w 12200794"/>
              <a:gd name="connsiteY3" fmla="*/ 4861390 h 4861390"/>
              <a:gd name="connsiteX4" fmla="*/ 0 w 12200794"/>
              <a:gd name="connsiteY4" fmla="*/ 3450615 h 4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4" h="4861390">
                <a:moveTo>
                  <a:pt x="0" y="0"/>
                </a:moveTo>
                <a:lnTo>
                  <a:pt x="12200794" y="0"/>
                </a:lnTo>
                <a:lnTo>
                  <a:pt x="12200794" y="3450615"/>
                </a:lnTo>
                <a:lnTo>
                  <a:pt x="6100397" y="4861390"/>
                </a:lnTo>
                <a:lnTo>
                  <a:pt x="0" y="345061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353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04096" y="3548269"/>
            <a:ext cx="7231951" cy="2521226"/>
          </a:xfrm>
          <a:custGeom>
            <a:avLst/>
            <a:gdLst>
              <a:gd name="connsiteX0" fmla="*/ 0 w 7231951"/>
              <a:gd name="connsiteY0" fmla="*/ 0 h 2521226"/>
              <a:gd name="connsiteX1" fmla="*/ 7231951 w 7231951"/>
              <a:gd name="connsiteY1" fmla="*/ 0 h 2521226"/>
              <a:gd name="connsiteX2" fmla="*/ 7231951 w 7231951"/>
              <a:gd name="connsiteY2" fmla="*/ 2521226 h 2521226"/>
              <a:gd name="connsiteX3" fmla="*/ 0 w 7231951"/>
              <a:gd name="connsiteY3" fmla="*/ 2521226 h 25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951" h="2521226">
                <a:moveTo>
                  <a:pt x="0" y="0"/>
                </a:moveTo>
                <a:lnTo>
                  <a:pt x="7231951" y="0"/>
                </a:lnTo>
                <a:lnTo>
                  <a:pt x="7231951" y="2521226"/>
                </a:lnTo>
                <a:lnTo>
                  <a:pt x="0" y="252122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5422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1605" y="-741419"/>
            <a:ext cx="7161847" cy="7370830"/>
          </a:xfrm>
          <a:custGeom>
            <a:avLst/>
            <a:gdLst>
              <a:gd name="connsiteX0" fmla="*/ 2787816 w 7161847"/>
              <a:gd name="connsiteY0" fmla="*/ 7152549 h 7370830"/>
              <a:gd name="connsiteX1" fmla="*/ 2787817 w 7161847"/>
              <a:gd name="connsiteY1" fmla="*/ 7152549 h 7370830"/>
              <a:gd name="connsiteX2" fmla="*/ 2787816 w 7161847"/>
              <a:gd name="connsiteY2" fmla="*/ 7152550 h 7370830"/>
              <a:gd name="connsiteX3" fmla="*/ 1391706 w 7161847"/>
              <a:gd name="connsiteY3" fmla="*/ 6138863 h 7370830"/>
              <a:gd name="connsiteX4" fmla="*/ 1391707 w 7161847"/>
              <a:gd name="connsiteY4" fmla="*/ 6138863 h 7370830"/>
              <a:gd name="connsiteX5" fmla="*/ 1391707 w 7161847"/>
              <a:gd name="connsiteY5" fmla="*/ 6138864 h 7370830"/>
              <a:gd name="connsiteX6" fmla="*/ 6563752 w 7161847"/>
              <a:gd name="connsiteY6" fmla="*/ 5372121 h 7370830"/>
              <a:gd name="connsiteX7" fmla="*/ 6835791 w 7161847"/>
              <a:gd name="connsiteY7" fmla="*/ 5484803 h 7370830"/>
              <a:gd name="connsiteX8" fmla="*/ 6835790 w 7161847"/>
              <a:gd name="connsiteY8" fmla="*/ 5484804 h 7370830"/>
              <a:gd name="connsiteX9" fmla="*/ 6835790 w 7161847"/>
              <a:gd name="connsiteY9" fmla="*/ 6028882 h 7370830"/>
              <a:gd name="connsiteX10" fmla="*/ 6013108 w 7161847"/>
              <a:gd name="connsiteY10" fmla="*/ 6851562 h 7370830"/>
              <a:gd name="connsiteX11" fmla="*/ 5469030 w 7161847"/>
              <a:gd name="connsiteY11" fmla="*/ 6851562 h 7370830"/>
              <a:gd name="connsiteX12" fmla="*/ 5469030 w 7161847"/>
              <a:gd name="connsiteY12" fmla="*/ 6851564 h 7370830"/>
              <a:gd name="connsiteX13" fmla="*/ 5469031 w 7161847"/>
              <a:gd name="connsiteY13" fmla="*/ 6307485 h 7370830"/>
              <a:gd name="connsiteX14" fmla="*/ 6291713 w 7161847"/>
              <a:gd name="connsiteY14" fmla="*/ 5484803 h 7370830"/>
              <a:gd name="connsiteX15" fmla="*/ 6563752 w 7161847"/>
              <a:gd name="connsiteY15" fmla="*/ 5372121 h 7370830"/>
              <a:gd name="connsiteX16" fmla="*/ 6620795 w 7161847"/>
              <a:gd name="connsiteY16" fmla="*/ 4143997 h 7370830"/>
              <a:gd name="connsiteX17" fmla="*/ 6892834 w 7161847"/>
              <a:gd name="connsiteY17" fmla="*/ 4256679 h 7370830"/>
              <a:gd name="connsiteX18" fmla="*/ 6892832 w 7161847"/>
              <a:gd name="connsiteY18" fmla="*/ 4256681 h 7370830"/>
              <a:gd name="connsiteX19" fmla="*/ 6892832 w 7161847"/>
              <a:gd name="connsiteY19" fmla="*/ 4800759 h 7370830"/>
              <a:gd name="connsiteX20" fmla="*/ 4814590 w 7161847"/>
              <a:gd name="connsiteY20" fmla="*/ 6879000 h 7370830"/>
              <a:gd name="connsiteX21" fmla="*/ 4270513 w 7161847"/>
              <a:gd name="connsiteY21" fmla="*/ 6879000 h 7370830"/>
              <a:gd name="connsiteX22" fmla="*/ 4270514 w 7161847"/>
              <a:gd name="connsiteY22" fmla="*/ 6879001 h 7370830"/>
              <a:gd name="connsiteX23" fmla="*/ 4270514 w 7161847"/>
              <a:gd name="connsiteY23" fmla="*/ 6334923 h 7370830"/>
              <a:gd name="connsiteX24" fmla="*/ 6348755 w 7161847"/>
              <a:gd name="connsiteY24" fmla="*/ 4256680 h 7370830"/>
              <a:gd name="connsiteX25" fmla="*/ 6620795 w 7161847"/>
              <a:gd name="connsiteY25" fmla="*/ 4143997 h 7370830"/>
              <a:gd name="connsiteX26" fmla="*/ 2866468 w 7161847"/>
              <a:gd name="connsiteY26" fmla="*/ 3040604 h 7370830"/>
              <a:gd name="connsiteX27" fmla="*/ 3138506 w 7161847"/>
              <a:gd name="connsiteY27" fmla="*/ 3153287 h 7370830"/>
              <a:gd name="connsiteX28" fmla="*/ 3138505 w 7161847"/>
              <a:gd name="connsiteY28" fmla="*/ 3153287 h 7370830"/>
              <a:gd name="connsiteX29" fmla="*/ 3138506 w 7161847"/>
              <a:gd name="connsiteY29" fmla="*/ 3697364 h 7370830"/>
              <a:gd name="connsiteX30" fmla="*/ 656759 w 7161847"/>
              <a:gd name="connsiteY30" fmla="*/ 6179110 h 7370830"/>
              <a:gd name="connsiteX31" fmla="*/ 173034 w 7161847"/>
              <a:gd name="connsiteY31" fmla="*/ 6228409 h 7370830"/>
              <a:gd name="connsiteX32" fmla="*/ 112681 w 7161847"/>
              <a:gd name="connsiteY32" fmla="*/ 6179110 h 7370830"/>
              <a:gd name="connsiteX33" fmla="*/ 63383 w 7161847"/>
              <a:gd name="connsiteY33" fmla="*/ 6118759 h 7370830"/>
              <a:gd name="connsiteX34" fmla="*/ 112682 w 7161847"/>
              <a:gd name="connsiteY34" fmla="*/ 5635033 h 7370830"/>
              <a:gd name="connsiteX35" fmla="*/ 2594428 w 7161847"/>
              <a:gd name="connsiteY35" fmla="*/ 3153287 h 7370830"/>
              <a:gd name="connsiteX36" fmla="*/ 2866468 w 7161847"/>
              <a:gd name="connsiteY36" fmla="*/ 3040604 h 7370830"/>
              <a:gd name="connsiteX37" fmla="*/ 5359755 w 7161847"/>
              <a:gd name="connsiteY37" fmla="*/ 2993060 h 7370830"/>
              <a:gd name="connsiteX38" fmla="*/ 5631795 w 7161847"/>
              <a:gd name="connsiteY38" fmla="*/ 3105742 h 7370830"/>
              <a:gd name="connsiteX39" fmla="*/ 5631794 w 7161847"/>
              <a:gd name="connsiteY39" fmla="*/ 3105743 h 7370830"/>
              <a:gd name="connsiteX40" fmla="*/ 5631794 w 7161847"/>
              <a:gd name="connsiteY40" fmla="*/ 3649821 h 7370830"/>
              <a:gd name="connsiteX41" fmla="*/ 2023465 w 7161847"/>
              <a:gd name="connsiteY41" fmla="*/ 7258148 h 7370830"/>
              <a:gd name="connsiteX42" fmla="*/ 1539739 w 7161847"/>
              <a:gd name="connsiteY42" fmla="*/ 7307446 h 7370830"/>
              <a:gd name="connsiteX43" fmla="*/ 1479387 w 7161847"/>
              <a:gd name="connsiteY43" fmla="*/ 7258149 h 7370830"/>
              <a:gd name="connsiteX44" fmla="*/ 1479387 w 7161847"/>
              <a:gd name="connsiteY44" fmla="*/ 7258149 h 7370830"/>
              <a:gd name="connsiteX45" fmla="*/ 1430089 w 7161847"/>
              <a:gd name="connsiteY45" fmla="*/ 7197796 h 7370830"/>
              <a:gd name="connsiteX46" fmla="*/ 1479388 w 7161847"/>
              <a:gd name="connsiteY46" fmla="*/ 6714071 h 7370830"/>
              <a:gd name="connsiteX47" fmla="*/ 5087717 w 7161847"/>
              <a:gd name="connsiteY47" fmla="*/ 3105742 h 7370830"/>
              <a:gd name="connsiteX48" fmla="*/ 5359755 w 7161847"/>
              <a:gd name="connsiteY48" fmla="*/ 2993060 h 7370830"/>
              <a:gd name="connsiteX49" fmla="*/ 6668184 w 7161847"/>
              <a:gd name="connsiteY49" fmla="*/ 2887461 h 7370830"/>
              <a:gd name="connsiteX50" fmla="*/ 6940223 w 7161847"/>
              <a:gd name="connsiteY50" fmla="*/ 3000143 h 7370830"/>
              <a:gd name="connsiteX51" fmla="*/ 6940223 w 7161847"/>
              <a:gd name="connsiteY51" fmla="*/ 3000144 h 7370830"/>
              <a:gd name="connsiteX52" fmla="*/ 6940223 w 7161847"/>
              <a:gd name="connsiteY52" fmla="*/ 3544221 h 7370830"/>
              <a:gd name="connsiteX53" fmla="*/ 3331893 w 7161847"/>
              <a:gd name="connsiteY53" fmla="*/ 7152549 h 7370830"/>
              <a:gd name="connsiteX54" fmla="*/ 2848167 w 7161847"/>
              <a:gd name="connsiteY54" fmla="*/ 7201847 h 7370830"/>
              <a:gd name="connsiteX55" fmla="*/ 2787817 w 7161847"/>
              <a:gd name="connsiteY55" fmla="*/ 7152549 h 7370830"/>
              <a:gd name="connsiteX56" fmla="*/ 2738519 w 7161847"/>
              <a:gd name="connsiteY56" fmla="*/ 7092198 h 7370830"/>
              <a:gd name="connsiteX57" fmla="*/ 2787816 w 7161847"/>
              <a:gd name="connsiteY57" fmla="*/ 6608472 h 7370830"/>
              <a:gd name="connsiteX58" fmla="*/ 6396146 w 7161847"/>
              <a:gd name="connsiteY58" fmla="*/ 3000143 h 7370830"/>
              <a:gd name="connsiteX59" fmla="*/ 6668184 w 7161847"/>
              <a:gd name="connsiteY59" fmla="*/ 2887461 h 7370830"/>
              <a:gd name="connsiteX60" fmla="*/ 5272076 w 7161847"/>
              <a:gd name="connsiteY60" fmla="*/ 1873775 h 7370830"/>
              <a:gd name="connsiteX61" fmla="*/ 5544115 w 7161847"/>
              <a:gd name="connsiteY61" fmla="*/ 1986458 h 7370830"/>
              <a:gd name="connsiteX62" fmla="*/ 5544114 w 7161847"/>
              <a:gd name="connsiteY62" fmla="*/ 1986458 h 7370830"/>
              <a:gd name="connsiteX63" fmla="*/ 5544114 w 7161847"/>
              <a:gd name="connsiteY63" fmla="*/ 2530536 h 7370830"/>
              <a:gd name="connsiteX64" fmla="*/ 1935786 w 7161847"/>
              <a:gd name="connsiteY64" fmla="*/ 6138863 h 7370830"/>
              <a:gd name="connsiteX65" fmla="*/ 1452059 w 7161847"/>
              <a:gd name="connsiteY65" fmla="*/ 6188161 h 7370830"/>
              <a:gd name="connsiteX66" fmla="*/ 1391707 w 7161847"/>
              <a:gd name="connsiteY66" fmla="*/ 6138863 h 7370830"/>
              <a:gd name="connsiteX67" fmla="*/ 1342409 w 7161847"/>
              <a:gd name="connsiteY67" fmla="*/ 6078511 h 7370830"/>
              <a:gd name="connsiteX68" fmla="*/ 1391708 w 7161847"/>
              <a:gd name="connsiteY68" fmla="*/ 5594786 h 7370830"/>
              <a:gd name="connsiteX69" fmla="*/ 5000037 w 7161847"/>
              <a:gd name="connsiteY69" fmla="*/ 1986457 h 7370830"/>
              <a:gd name="connsiteX70" fmla="*/ 5272076 w 7161847"/>
              <a:gd name="connsiteY70" fmla="*/ 1873775 h 7370830"/>
              <a:gd name="connsiteX71" fmla="*/ 6777126 w 7161847"/>
              <a:gd name="connsiteY71" fmla="*/ 1542420 h 7370830"/>
              <a:gd name="connsiteX72" fmla="*/ 7049166 w 7161847"/>
              <a:gd name="connsiteY72" fmla="*/ 1655103 h 7370830"/>
              <a:gd name="connsiteX73" fmla="*/ 7049164 w 7161847"/>
              <a:gd name="connsiteY73" fmla="*/ 1655103 h 7370830"/>
              <a:gd name="connsiteX74" fmla="*/ 7049164 w 7161847"/>
              <a:gd name="connsiteY74" fmla="*/ 2199181 h 7370830"/>
              <a:gd name="connsiteX75" fmla="*/ 6226482 w 7161847"/>
              <a:gd name="connsiteY75" fmla="*/ 3021861 h 7370830"/>
              <a:gd name="connsiteX76" fmla="*/ 5682406 w 7161847"/>
              <a:gd name="connsiteY76" fmla="*/ 3021861 h 7370830"/>
              <a:gd name="connsiteX77" fmla="*/ 5682405 w 7161847"/>
              <a:gd name="connsiteY77" fmla="*/ 3021862 h 7370830"/>
              <a:gd name="connsiteX78" fmla="*/ 5682405 w 7161847"/>
              <a:gd name="connsiteY78" fmla="*/ 2477784 h 7370830"/>
              <a:gd name="connsiteX79" fmla="*/ 6505087 w 7161847"/>
              <a:gd name="connsiteY79" fmla="*/ 1655102 h 7370830"/>
              <a:gd name="connsiteX80" fmla="*/ 6777126 w 7161847"/>
              <a:gd name="connsiteY80" fmla="*/ 1542420 h 7370830"/>
              <a:gd name="connsiteX81" fmla="*/ 6635544 w 7161847"/>
              <a:gd name="connsiteY81" fmla="*/ 453955 h 7370830"/>
              <a:gd name="connsiteX82" fmla="*/ 6907582 w 7161847"/>
              <a:gd name="connsiteY82" fmla="*/ 566637 h 7370830"/>
              <a:gd name="connsiteX83" fmla="*/ 6907582 w 7161847"/>
              <a:gd name="connsiteY83" fmla="*/ 566638 h 7370830"/>
              <a:gd name="connsiteX84" fmla="*/ 6907582 w 7161847"/>
              <a:gd name="connsiteY84" fmla="*/ 1110716 h 7370830"/>
              <a:gd name="connsiteX85" fmla="*/ 6084900 w 7161847"/>
              <a:gd name="connsiteY85" fmla="*/ 1933396 h 7370830"/>
              <a:gd name="connsiteX86" fmla="*/ 5540823 w 7161847"/>
              <a:gd name="connsiteY86" fmla="*/ 1933395 h 7370830"/>
              <a:gd name="connsiteX87" fmla="*/ 5540823 w 7161847"/>
              <a:gd name="connsiteY87" fmla="*/ 1933397 h 7370830"/>
              <a:gd name="connsiteX88" fmla="*/ 5540823 w 7161847"/>
              <a:gd name="connsiteY88" fmla="*/ 1389319 h 7370830"/>
              <a:gd name="connsiteX89" fmla="*/ 6363505 w 7161847"/>
              <a:gd name="connsiteY89" fmla="*/ 566637 h 7370830"/>
              <a:gd name="connsiteX90" fmla="*/ 6635544 w 7161847"/>
              <a:gd name="connsiteY90" fmla="*/ 453955 h 7370830"/>
              <a:gd name="connsiteX91" fmla="*/ 4320554 w 7161847"/>
              <a:gd name="connsiteY91" fmla="*/ 370272 h 7370830"/>
              <a:gd name="connsiteX92" fmla="*/ 4592593 w 7161847"/>
              <a:gd name="connsiteY92" fmla="*/ 482954 h 7370830"/>
              <a:gd name="connsiteX93" fmla="*/ 4592592 w 7161847"/>
              <a:gd name="connsiteY93" fmla="*/ 482955 h 7370830"/>
              <a:gd name="connsiteX94" fmla="*/ 4592592 w 7161847"/>
              <a:gd name="connsiteY94" fmla="*/ 1027032 h 7370830"/>
              <a:gd name="connsiteX95" fmla="*/ 984263 w 7161847"/>
              <a:gd name="connsiteY95" fmla="*/ 4635359 h 7370830"/>
              <a:gd name="connsiteX96" fmla="*/ 440184 w 7161847"/>
              <a:gd name="connsiteY96" fmla="*/ 4635359 h 7370830"/>
              <a:gd name="connsiteX97" fmla="*/ 440186 w 7161847"/>
              <a:gd name="connsiteY97" fmla="*/ 4635359 h 7370830"/>
              <a:gd name="connsiteX98" fmla="*/ 440186 w 7161847"/>
              <a:gd name="connsiteY98" fmla="*/ 4091282 h 7370830"/>
              <a:gd name="connsiteX99" fmla="*/ 4048515 w 7161847"/>
              <a:gd name="connsiteY99" fmla="*/ 482954 h 7370830"/>
              <a:gd name="connsiteX100" fmla="*/ 4320554 w 7161847"/>
              <a:gd name="connsiteY100" fmla="*/ 370272 h 7370830"/>
              <a:gd name="connsiteX101" fmla="*/ 5907766 w 7161847"/>
              <a:gd name="connsiteY101" fmla="*/ 0 h 7370830"/>
              <a:gd name="connsiteX102" fmla="*/ 6179803 w 7161847"/>
              <a:gd name="connsiteY102" fmla="*/ 112683 h 7370830"/>
              <a:gd name="connsiteX103" fmla="*/ 6179804 w 7161847"/>
              <a:gd name="connsiteY103" fmla="*/ 112683 h 7370830"/>
              <a:gd name="connsiteX104" fmla="*/ 6179804 w 7161847"/>
              <a:gd name="connsiteY104" fmla="*/ 656761 h 7370830"/>
              <a:gd name="connsiteX105" fmla="*/ 3698057 w 7161847"/>
              <a:gd name="connsiteY105" fmla="*/ 3138507 h 7370830"/>
              <a:gd name="connsiteX106" fmla="*/ 3153979 w 7161847"/>
              <a:gd name="connsiteY106" fmla="*/ 3138507 h 7370830"/>
              <a:gd name="connsiteX107" fmla="*/ 3153980 w 7161847"/>
              <a:gd name="connsiteY107" fmla="*/ 3138507 h 7370830"/>
              <a:gd name="connsiteX108" fmla="*/ 3153980 w 7161847"/>
              <a:gd name="connsiteY108" fmla="*/ 2594430 h 7370830"/>
              <a:gd name="connsiteX109" fmla="*/ 5635727 w 7161847"/>
              <a:gd name="connsiteY109" fmla="*/ 112683 h 7370830"/>
              <a:gd name="connsiteX110" fmla="*/ 5907766 w 7161847"/>
              <a:gd name="connsiteY110" fmla="*/ 0 h 73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61847" h="7370830">
                <a:moveTo>
                  <a:pt x="2787816" y="7152549"/>
                </a:moveTo>
                <a:lnTo>
                  <a:pt x="2787817" y="7152549"/>
                </a:lnTo>
                <a:lnTo>
                  <a:pt x="2787816" y="7152550"/>
                </a:lnTo>
                <a:close/>
                <a:moveTo>
                  <a:pt x="1391706" y="6138863"/>
                </a:moveTo>
                <a:lnTo>
                  <a:pt x="1391707" y="6138863"/>
                </a:lnTo>
                <a:lnTo>
                  <a:pt x="1391707" y="6138864"/>
                </a:lnTo>
                <a:close/>
                <a:moveTo>
                  <a:pt x="6563752" y="5372121"/>
                </a:moveTo>
                <a:cubicBezTo>
                  <a:pt x="6662211" y="5372121"/>
                  <a:pt x="6760669" y="5409682"/>
                  <a:pt x="6835791" y="5484803"/>
                </a:cubicBezTo>
                <a:lnTo>
                  <a:pt x="6835790" y="5484804"/>
                </a:lnTo>
                <a:cubicBezTo>
                  <a:pt x="6986034" y="5635048"/>
                  <a:pt x="6986034" y="5878639"/>
                  <a:pt x="6835790" y="6028882"/>
                </a:cubicBezTo>
                <a:lnTo>
                  <a:pt x="6013108" y="6851562"/>
                </a:lnTo>
                <a:cubicBezTo>
                  <a:pt x="5862865" y="7001806"/>
                  <a:pt x="5619274" y="7001806"/>
                  <a:pt x="5469030" y="6851562"/>
                </a:cubicBezTo>
                <a:lnTo>
                  <a:pt x="5469030" y="6851564"/>
                </a:lnTo>
                <a:cubicBezTo>
                  <a:pt x="5318788" y="6701320"/>
                  <a:pt x="5318788" y="6457729"/>
                  <a:pt x="5469031" y="6307485"/>
                </a:cubicBezTo>
                <a:lnTo>
                  <a:pt x="6291713" y="5484803"/>
                </a:lnTo>
                <a:cubicBezTo>
                  <a:pt x="6366835" y="5409682"/>
                  <a:pt x="6465294" y="5372121"/>
                  <a:pt x="6563752" y="5372121"/>
                </a:cubicBezTo>
                <a:close/>
                <a:moveTo>
                  <a:pt x="6620795" y="4143997"/>
                </a:moveTo>
                <a:cubicBezTo>
                  <a:pt x="6719254" y="4143997"/>
                  <a:pt x="6817711" y="4181559"/>
                  <a:pt x="6892834" y="4256679"/>
                </a:cubicBezTo>
                <a:lnTo>
                  <a:pt x="6892832" y="4256681"/>
                </a:lnTo>
                <a:cubicBezTo>
                  <a:pt x="7043075" y="4406924"/>
                  <a:pt x="7043075" y="4650516"/>
                  <a:pt x="6892832" y="4800759"/>
                </a:cubicBezTo>
                <a:lnTo>
                  <a:pt x="4814590" y="6879000"/>
                </a:lnTo>
                <a:cubicBezTo>
                  <a:pt x="4664347" y="7029243"/>
                  <a:pt x="4420756" y="7029243"/>
                  <a:pt x="4270513" y="6879000"/>
                </a:cubicBezTo>
                <a:lnTo>
                  <a:pt x="4270514" y="6879001"/>
                </a:lnTo>
                <a:cubicBezTo>
                  <a:pt x="4120269" y="6728758"/>
                  <a:pt x="4120270" y="6485166"/>
                  <a:pt x="4270514" y="6334923"/>
                </a:cubicBezTo>
                <a:lnTo>
                  <a:pt x="6348755" y="4256680"/>
                </a:lnTo>
                <a:cubicBezTo>
                  <a:pt x="6423877" y="4181559"/>
                  <a:pt x="6522336" y="4143997"/>
                  <a:pt x="6620795" y="4143997"/>
                </a:cubicBezTo>
                <a:close/>
                <a:moveTo>
                  <a:pt x="2866468" y="3040604"/>
                </a:moveTo>
                <a:cubicBezTo>
                  <a:pt x="2964925" y="3040604"/>
                  <a:pt x="3063384" y="3078165"/>
                  <a:pt x="3138506" y="3153287"/>
                </a:cubicBezTo>
                <a:lnTo>
                  <a:pt x="3138505" y="3153287"/>
                </a:lnTo>
                <a:cubicBezTo>
                  <a:pt x="3288749" y="3303531"/>
                  <a:pt x="3288749" y="3547122"/>
                  <a:pt x="3138506" y="3697364"/>
                </a:cubicBezTo>
                <a:lnTo>
                  <a:pt x="656759" y="6179110"/>
                </a:lnTo>
                <a:cubicBezTo>
                  <a:pt x="525295" y="6310573"/>
                  <a:pt x="322364" y="6327006"/>
                  <a:pt x="173034" y="6228409"/>
                </a:cubicBezTo>
                <a:lnTo>
                  <a:pt x="112681" y="6179110"/>
                </a:lnTo>
                <a:lnTo>
                  <a:pt x="63383" y="6118759"/>
                </a:lnTo>
                <a:cubicBezTo>
                  <a:pt x="-35214" y="5969429"/>
                  <a:pt x="-18781" y="5766496"/>
                  <a:pt x="112682" y="5635033"/>
                </a:cubicBezTo>
                <a:lnTo>
                  <a:pt x="2594428" y="3153287"/>
                </a:lnTo>
                <a:cubicBezTo>
                  <a:pt x="2669551" y="3078166"/>
                  <a:pt x="2768009" y="3040604"/>
                  <a:pt x="2866468" y="3040604"/>
                </a:cubicBezTo>
                <a:close/>
                <a:moveTo>
                  <a:pt x="5359755" y="2993060"/>
                </a:moveTo>
                <a:cubicBezTo>
                  <a:pt x="5458214" y="2993061"/>
                  <a:pt x="5556673" y="3030621"/>
                  <a:pt x="5631795" y="3105742"/>
                </a:cubicBezTo>
                <a:lnTo>
                  <a:pt x="5631794" y="3105743"/>
                </a:lnTo>
                <a:cubicBezTo>
                  <a:pt x="5782037" y="3255986"/>
                  <a:pt x="5782037" y="3499578"/>
                  <a:pt x="5631794" y="3649821"/>
                </a:cubicBezTo>
                <a:lnTo>
                  <a:pt x="2023465" y="7258148"/>
                </a:lnTo>
                <a:cubicBezTo>
                  <a:pt x="1892002" y="7389611"/>
                  <a:pt x="1689070" y="7406044"/>
                  <a:pt x="1539739" y="7307446"/>
                </a:cubicBezTo>
                <a:lnTo>
                  <a:pt x="1479387" y="7258149"/>
                </a:lnTo>
                <a:lnTo>
                  <a:pt x="1479387" y="7258149"/>
                </a:lnTo>
                <a:lnTo>
                  <a:pt x="1430089" y="7197796"/>
                </a:lnTo>
                <a:cubicBezTo>
                  <a:pt x="1331492" y="7048467"/>
                  <a:pt x="1347925" y="6845534"/>
                  <a:pt x="1479388" y="6714071"/>
                </a:cubicBezTo>
                <a:lnTo>
                  <a:pt x="5087717" y="3105742"/>
                </a:lnTo>
                <a:cubicBezTo>
                  <a:pt x="5162838" y="3030621"/>
                  <a:pt x="5261296" y="2993060"/>
                  <a:pt x="5359755" y="2993060"/>
                </a:cubicBezTo>
                <a:close/>
                <a:moveTo>
                  <a:pt x="6668184" y="2887461"/>
                </a:moveTo>
                <a:cubicBezTo>
                  <a:pt x="6766643" y="2887461"/>
                  <a:pt x="6865102" y="2925021"/>
                  <a:pt x="6940223" y="3000143"/>
                </a:cubicBezTo>
                <a:lnTo>
                  <a:pt x="6940223" y="3000144"/>
                </a:lnTo>
                <a:cubicBezTo>
                  <a:pt x="7090466" y="3150387"/>
                  <a:pt x="7090466" y="3393978"/>
                  <a:pt x="6940223" y="3544221"/>
                </a:cubicBezTo>
                <a:lnTo>
                  <a:pt x="3331893" y="7152549"/>
                </a:lnTo>
                <a:cubicBezTo>
                  <a:pt x="3200432" y="7284013"/>
                  <a:pt x="2997498" y="7300445"/>
                  <a:pt x="2848167" y="7201847"/>
                </a:cubicBezTo>
                <a:lnTo>
                  <a:pt x="2787817" y="7152549"/>
                </a:lnTo>
                <a:lnTo>
                  <a:pt x="2738519" y="7092198"/>
                </a:lnTo>
                <a:cubicBezTo>
                  <a:pt x="2639922" y="6942867"/>
                  <a:pt x="2656354" y="6739935"/>
                  <a:pt x="2787816" y="6608472"/>
                </a:cubicBezTo>
                <a:lnTo>
                  <a:pt x="6396146" y="3000143"/>
                </a:lnTo>
                <a:cubicBezTo>
                  <a:pt x="6471268" y="2925022"/>
                  <a:pt x="6569726" y="2887461"/>
                  <a:pt x="6668184" y="2887461"/>
                </a:cubicBezTo>
                <a:close/>
                <a:moveTo>
                  <a:pt x="5272076" y="1873775"/>
                </a:moveTo>
                <a:cubicBezTo>
                  <a:pt x="5370534" y="1873776"/>
                  <a:pt x="5468993" y="1911336"/>
                  <a:pt x="5544115" y="1986458"/>
                </a:cubicBezTo>
                <a:lnTo>
                  <a:pt x="5544114" y="1986458"/>
                </a:lnTo>
                <a:cubicBezTo>
                  <a:pt x="5694357" y="2136701"/>
                  <a:pt x="5694357" y="2380293"/>
                  <a:pt x="5544114" y="2530536"/>
                </a:cubicBezTo>
                <a:lnTo>
                  <a:pt x="1935786" y="6138863"/>
                </a:lnTo>
                <a:cubicBezTo>
                  <a:pt x="1804322" y="6270326"/>
                  <a:pt x="1601389" y="6286759"/>
                  <a:pt x="1452059" y="6188161"/>
                </a:cubicBezTo>
                <a:lnTo>
                  <a:pt x="1391707" y="6138863"/>
                </a:lnTo>
                <a:lnTo>
                  <a:pt x="1342409" y="6078511"/>
                </a:lnTo>
                <a:cubicBezTo>
                  <a:pt x="1243812" y="5929182"/>
                  <a:pt x="1260245" y="5726249"/>
                  <a:pt x="1391708" y="5594786"/>
                </a:cubicBezTo>
                <a:lnTo>
                  <a:pt x="5000037" y="1986457"/>
                </a:lnTo>
                <a:cubicBezTo>
                  <a:pt x="5075158" y="1911336"/>
                  <a:pt x="5173617" y="1873775"/>
                  <a:pt x="5272076" y="1873775"/>
                </a:cubicBezTo>
                <a:close/>
                <a:moveTo>
                  <a:pt x="6777126" y="1542420"/>
                </a:moveTo>
                <a:cubicBezTo>
                  <a:pt x="6875585" y="1542420"/>
                  <a:pt x="6974043" y="1579981"/>
                  <a:pt x="7049166" y="1655103"/>
                </a:cubicBezTo>
                <a:lnTo>
                  <a:pt x="7049164" y="1655103"/>
                </a:lnTo>
                <a:cubicBezTo>
                  <a:pt x="7199409" y="1805346"/>
                  <a:pt x="7199409" y="2048937"/>
                  <a:pt x="7049164" y="2199181"/>
                </a:cubicBezTo>
                <a:lnTo>
                  <a:pt x="6226482" y="3021861"/>
                </a:lnTo>
                <a:cubicBezTo>
                  <a:pt x="6076239" y="3172104"/>
                  <a:pt x="5832649" y="3172104"/>
                  <a:pt x="5682406" y="3021861"/>
                </a:cubicBezTo>
                <a:lnTo>
                  <a:pt x="5682405" y="3021862"/>
                </a:lnTo>
                <a:cubicBezTo>
                  <a:pt x="5532162" y="2871619"/>
                  <a:pt x="5532163" y="2628028"/>
                  <a:pt x="5682405" y="2477784"/>
                </a:cubicBezTo>
                <a:lnTo>
                  <a:pt x="6505087" y="1655102"/>
                </a:lnTo>
                <a:cubicBezTo>
                  <a:pt x="6580210" y="1579981"/>
                  <a:pt x="6678669" y="1542420"/>
                  <a:pt x="6777126" y="1542420"/>
                </a:cubicBezTo>
                <a:close/>
                <a:moveTo>
                  <a:pt x="6635544" y="453955"/>
                </a:moveTo>
                <a:cubicBezTo>
                  <a:pt x="6734003" y="453955"/>
                  <a:pt x="6832461" y="491516"/>
                  <a:pt x="6907582" y="566637"/>
                </a:cubicBezTo>
                <a:lnTo>
                  <a:pt x="6907582" y="566638"/>
                </a:lnTo>
                <a:cubicBezTo>
                  <a:pt x="7057826" y="716881"/>
                  <a:pt x="7057826" y="960472"/>
                  <a:pt x="6907582" y="1110716"/>
                </a:cubicBezTo>
                <a:lnTo>
                  <a:pt x="6084900" y="1933396"/>
                </a:lnTo>
                <a:cubicBezTo>
                  <a:pt x="5934657" y="2083639"/>
                  <a:pt x="5691065" y="2083639"/>
                  <a:pt x="5540823" y="1933395"/>
                </a:cubicBezTo>
                <a:lnTo>
                  <a:pt x="5540823" y="1933397"/>
                </a:lnTo>
                <a:cubicBezTo>
                  <a:pt x="5390580" y="1783154"/>
                  <a:pt x="5390580" y="1539563"/>
                  <a:pt x="5540823" y="1389319"/>
                </a:cubicBezTo>
                <a:lnTo>
                  <a:pt x="6363505" y="566637"/>
                </a:lnTo>
                <a:cubicBezTo>
                  <a:pt x="6438626" y="491516"/>
                  <a:pt x="6537086" y="453955"/>
                  <a:pt x="6635544" y="453955"/>
                </a:cubicBezTo>
                <a:close/>
                <a:moveTo>
                  <a:pt x="4320554" y="370272"/>
                </a:moveTo>
                <a:cubicBezTo>
                  <a:pt x="4419011" y="370272"/>
                  <a:pt x="4517471" y="407832"/>
                  <a:pt x="4592593" y="482954"/>
                </a:cubicBezTo>
                <a:lnTo>
                  <a:pt x="4592592" y="482955"/>
                </a:lnTo>
                <a:cubicBezTo>
                  <a:pt x="4742835" y="633198"/>
                  <a:pt x="4742835" y="876789"/>
                  <a:pt x="4592592" y="1027032"/>
                </a:cubicBezTo>
                <a:lnTo>
                  <a:pt x="984263" y="4635359"/>
                </a:lnTo>
                <a:cubicBezTo>
                  <a:pt x="834019" y="4785603"/>
                  <a:pt x="590428" y="4785602"/>
                  <a:pt x="440184" y="4635359"/>
                </a:cubicBezTo>
                <a:lnTo>
                  <a:pt x="440186" y="4635359"/>
                </a:lnTo>
                <a:cubicBezTo>
                  <a:pt x="289942" y="4485117"/>
                  <a:pt x="289942" y="4241525"/>
                  <a:pt x="440186" y="4091282"/>
                </a:cubicBezTo>
                <a:lnTo>
                  <a:pt x="4048515" y="482954"/>
                </a:lnTo>
                <a:cubicBezTo>
                  <a:pt x="4123637" y="407832"/>
                  <a:pt x="4222095" y="370272"/>
                  <a:pt x="4320554" y="370272"/>
                </a:cubicBezTo>
                <a:close/>
                <a:moveTo>
                  <a:pt x="5907766" y="0"/>
                </a:moveTo>
                <a:cubicBezTo>
                  <a:pt x="6006224" y="0"/>
                  <a:pt x="6104683" y="37562"/>
                  <a:pt x="6179803" y="112683"/>
                </a:cubicBezTo>
                <a:lnTo>
                  <a:pt x="6179804" y="112683"/>
                </a:lnTo>
                <a:cubicBezTo>
                  <a:pt x="6330047" y="262927"/>
                  <a:pt x="6330047" y="506518"/>
                  <a:pt x="6179804" y="656761"/>
                </a:cubicBezTo>
                <a:lnTo>
                  <a:pt x="3698057" y="3138507"/>
                </a:lnTo>
                <a:cubicBezTo>
                  <a:pt x="3547813" y="3288750"/>
                  <a:pt x="3304221" y="3288750"/>
                  <a:pt x="3153979" y="3138507"/>
                </a:cubicBezTo>
                <a:lnTo>
                  <a:pt x="3153980" y="3138507"/>
                </a:lnTo>
                <a:cubicBezTo>
                  <a:pt x="3003736" y="2988265"/>
                  <a:pt x="3003737" y="2744673"/>
                  <a:pt x="3153980" y="2594430"/>
                </a:cubicBezTo>
                <a:lnTo>
                  <a:pt x="5635727" y="112683"/>
                </a:lnTo>
                <a:cubicBezTo>
                  <a:pt x="5710849" y="37561"/>
                  <a:pt x="5809307" y="0"/>
                  <a:pt x="590776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655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4644" y="1866827"/>
            <a:ext cx="5009322" cy="4028823"/>
          </a:xfrm>
          <a:custGeom>
            <a:avLst/>
            <a:gdLst>
              <a:gd name="connsiteX0" fmla="*/ 0 w 5009322"/>
              <a:gd name="connsiteY0" fmla="*/ 0 h 4028823"/>
              <a:gd name="connsiteX1" fmla="*/ 5009322 w 5009322"/>
              <a:gd name="connsiteY1" fmla="*/ 0 h 4028823"/>
              <a:gd name="connsiteX2" fmla="*/ 5009322 w 5009322"/>
              <a:gd name="connsiteY2" fmla="*/ 4028823 h 4028823"/>
              <a:gd name="connsiteX3" fmla="*/ 0 w 5009322"/>
              <a:gd name="connsiteY3" fmla="*/ 4028823 h 4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22" h="4028823">
                <a:moveTo>
                  <a:pt x="0" y="0"/>
                </a:moveTo>
                <a:lnTo>
                  <a:pt x="5009322" y="0"/>
                </a:lnTo>
                <a:lnTo>
                  <a:pt x="5009322" y="4028823"/>
                </a:lnTo>
                <a:lnTo>
                  <a:pt x="0" y="40288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831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88623" y="1862531"/>
            <a:ext cx="6128803" cy="2132998"/>
          </a:xfrm>
          <a:custGeom>
            <a:avLst/>
            <a:gdLst>
              <a:gd name="connsiteX0" fmla="*/ 0 w 6128803"/>
              <a:gd name="connsiteY0" fmla="*/ 0 h 2132998"/>
              <a:gd name="connsiteX1" fmla="*/ 6128803 w 6128803"/>
              <a:gd name="connsiteY1" fmla="*/ 0 h 2132998"/>
              <a:gd name="connsiteX2" fmla="*/ 6128803 w 6128803"/>
              <a:gd name="connsiteY2" fmla="*/ 2132998 h 2132998"/>
              <a:gd name="connsiteX3" fmla="*/ 0 w 6128803"/>
              <a:gd name="connsiteY3" fmla="*/ 2132998 h 21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03" h="2132998">
                <a:moveTo>
                  <a:pt x="0" y="0"/>
                </a:moveTo>
                <a:lnTo>
                  <a:pt x="6128803" y="0"/>
                </a:lnTo>
                <a:lnTo>
                  <a:pt x="6128803" y="2132998"/>
                </a:lnTo>
                <a:lnTo>
                  <a:pt x="0" y="2132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94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42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/>
              <a:pPr>
                <a:defRPr/>
              </a:pPr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DF1B19-48F5-445F-8455-2250435BD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3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.png"/><Relationship Id="rId7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gosuslugi.ru/&#1051;&#1080;&#1095;&#1085;&#1099;&#1081;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.png"/><Relationship Id="rId7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.png"/><Relationship Id="rId7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A567EAD-7987-42E4-9170-D993B046931A}"/>
              </a:ext>
            </a:extLst>
          </p:cNvPr>
          <p:cNvSpPr/>
          <p:nvPr/>
        </p:nvSpPr>
        <p:spPr>
          <a:xfrm>
            <a:off x="0" y="93983"/>
            <a:ext cx="12192000" cy="6858000"/>
          </a:xfrm>
          <a:prstGeom prst="rect">
            <a:avLst/>
          </a:prstGeom>
          <a:solidFill>
            <a:srgbClr val="40C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12B810-C2A7-43B2-8CC4-BDEFD8CAB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216" y="-250132"/>
            <a:ext cx="7970510" cy="8472690"/>
          </a:xfrm>
          <a:prstGeom prst="rect">
            <a:avLst/>
          </a:prstGeom>
        </p:spPr>
      </p:pic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707047" y="2328179"/>
            <a:ext cx="1105435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000" b="1" dirty="0">
                <a:solidFill>
                  <a:srgbClr val="FFFFFF"/>
                </a:solidFill>
                <a:latin typeface="Gotham Pro" pitchFamily="2" charset="0"/>
                <a:ea typeface="Questrial"/>
                <a:cs typeface="Questrial"/>
              </a:rPr>
              <a:t>Пошаговая инструкция </a:t>
            </a:r>
          </a:p>
          <a:p>
            <a:pPr algn="ctr"/>
            <a:r>
              <a:rPr lang="ru-RU" altLang="ru-RU" sz="2500" b="1" dirty="0">
                <a:solidFill>
                  <a:srgbClr val="FFFFFF"/>
                </a:solidFill>
                <a:latin typeface="Gotham Pro" pitchFamily="2" charset="0"/>
                <a:ea typeface="Questrial"/>
                <a:cs typeface="Questrial"/>
              </a:rPr>
              <a:t>подачи запроса по изменению обстоятельств, влияющих на  предоставление </a:t>
            </a:r>
            <a:r>
              <a:rPr lang="ru-RU" sz="2500" b="1" dirty="0">
                <a:solidFill>
                  <a:srgbClr val="FFFFFF"/>
                </a:solidFill>
                <a:latin typeface="Gotham Pro" pitchFamily="2" charset="0"/>
              </a:rPr>
              <a:t>компенсационных выплат в связи с расходами по оплате жилых помещений и коммунальных услуг </a:t>
            </a:r>
            <a:endParaRPr lang="en-US" altLang="ru-RU" sz="4000" b="1" dirty="0">
              <a:solidFill>
                <a:srgbClr val="FFFFFF"/>
              </a:solidFill>
              <a:latin typeface="Gotham Pro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4FBCB80-A654-4175-A317-445DC8BD3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8" y="518581"/>
            <a:ext cx="756440" cy="9098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B924DF3-6CB8-4EAE-85D5-E354E3A86CE3}"/>
              </a:ext>
            </a:extLst>
          </p:cNvPr>
          <p:cNvSpPr txBox="1"/>
          <p:nvPr/>
        </p:nvSpPr>
        <p:spPr>
          <a:xfrm>
            <a:off x="1724401" y="711163"/>
            <a:ext cx="273985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rgbClr val="FFFFFF"/>
                </a:solidFill>
                <a:latin typeface="Raleway" panose="020B0503030101060003" pitchFamily="34" charset="0"/>
                <a:ea typeface="Questrial" panose="020B0306030504020204" pitchFamily="34" charset="0"/>
                <a:cs typeface="Questrial" panose="02000000000000000000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Управление социальной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политики Липецкой области</a:t>
            </a:r>
            <a:endParaRPr lang="en-US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2616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16" y="0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2" y="122899"/>
            <a:ext cx="2815803" cy="557953"/>
          </a:xfrm>
          <a:prstGeom prst="rect">
            <a:avLst/>
          </a:prstGeom>
        </p:spPr>
      </p:pic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xmlns="" id="{4C60CCCA-29DF-4709-893E-2DC593E3BE4D}"/>
              </a:ext>
            </a:extLst>
          </p:cNvPr>
          <p:cNvSpPr/>
          <p:nvPr/>
        </p:nvSpPr>
        <p:spPr>
          <a:xfrm>
            <a:off x="2186473" y="3794049"/>
            <a:ext cx="446750" cy="323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943B1CB-88A8-4379-91C4-A83932B7C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70" y="851716"/>
            <a:ext cx="8547415" cy="291571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16513FE-C4B2-4F0E-ACEA-2349A9F29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49" y="4109909"/>
            <a:ext cx="4884368" cy="16114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32AF890-EC46-4A56-97AA-6FCBBB123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9" y="4131592"/>
            <a:ext cx="4772691" cy="1611435"/>
          </a:xfrm>
          <a:prstGeom prst="rect">
            <a:avLst/>
          </a:prstGeom>
        </p:spPr>
      </p:pic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xmlns="" id="{9D19D9A4-9949-4B6F-9EE3-2C347CD7D023}"/>
              </a:ext>
            </a:extLst>
          </p:cNvPr>
          <p:cNvSpPr/>
          <p:nvPr/>
        </p:nvSpPr>
        <p:spPr>
          <a:xfrm>
            <a:off x="8916433" y="3774548"/>
            <a:ext cx="449190" cy="333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D141FCF-B6A1-4CF1-B952-CDC487B860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13" y="6006285"/>
            <a:ext cx="4763165" cy="7144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934101A-7DFF-4F66-80DB-1A00160E4D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2" y="6049205"/>
            <a:ext cx="4772691" cy="685896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xmlns="" id="{7C1A80EE-37D7-4D59-AAA8-2319FE8DB2E1}"/>
              </a:ext>
            </a:extLst>
          </p:cNvPr>
          <p:cNvSpPr/>
          <p:nvPr/>
        </p:nvSpPr>
        <p:spPr>
          <a:xfrm>
            <a:off x="8395869" y="5669911"/>
            <a:ext cx="535479" cy="3363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xmlns="" id="{9B82148E-3477-4299-9646-9A884E3A6560}"/>
              </a:ext>
            </a:extLst>
          </p:cNvPr>
          <p:cNvSpPr/>
          <p:nvPr/>
        </p:nvSpPr>
        <p:spPr>
          <a:xfrm>
            <a:off x="2165437" y="5725905"/>
            <a:ext cx="581248" cy="323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6435E74F-BAD5-4250-96D7-44191449B4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45" y="67901"/>
            <a:ext cx="7246640" cy="70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5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71" y="-125179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" y="252356"/>
            <a:ext cx="2603152" cy="5579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4A6B94-AEFD-416E-B6A5-46C675420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3" y="1233376"/>
            <a:ext cx="5744147" cy="43912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1DD44D0-C41C-4593-A883-4B20872D6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16" y="1538023"/>
            <a:ext cx="5205431" cy="3781953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5D69DDBA-4A52-4EE1-8605-68F5A5D07F6E}"/>
              </a:ext>
            </a:extLst>
          </p:cNvPr>
          <p:cNvSpPr/>
          <p:nvPr/>
        </p:nvSpPr>
        <p:spPr>
          <a:xfrm>
            <a:off x="6149376" y="3303821"/>
            <a:ext cx="44656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78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71" y="0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" y="252356"/>
            <a:ext cx="2603152" cy="5579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0DEBA8-2EB2-4A13-AA77-EC446A266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47" y="467361"/>
            <a:ext cx="7081283" cy="776648"/>
          </a:xfrm>
          <a:prstGeom prst="rect">
            <a:avLst/>
          </a:prstGeom>
        </p:spPr>
      </p:pic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xmlns="" id="{BB7A83DA-0C26-4378-8D7E-2715258713C6}"/>
              </a:ext>
            </a:extLst>
          </p:cNvPr>
          <p:cNvSpPr/>
          <p:nvPr/>
        </p:nvSpPr>
        <p:spPr>
          <a:xfrm>
            <a:off x="5661726" y="1244009"/>
            <a:ext cx="434274" cy="354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01BB00F-04DF-4EE6-95FB-B14B0394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6" y="2916410"/>
            <a:ext cx="5505876" cy="38200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6E39D8C-1A27-4C36-8A5C-63D9FBE3D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19" y="1598850"/>
            <a:ext cx="7155711" cy="119602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89A8D0D-98CF-4E02-AB2A-2908CAE01F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39" y="2916410"/>
            <a:ext cx="4706216" cy="3653779"/>
          </a:xfrm>
          <a:prstGeom prst="rect">
            <a:avLst/>
          </a:prstGeom>
        </p:spPr>
      </p:pic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188CBCB2-A24E-40D1-A154-9C88DD571127}"/>
              </a:ext>
            </a:extLst>
          </p:cNvPr>
          <p:cNvSpPr/>
          <p:nvPr/>
        </p:nvSpPr>
        <p:spPr>
          <a:xfrm>
            <a:off x="6772940" y="4486940"/>
            <a:ext cx="4678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020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71" y="-125179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" y="252356"/>
            <a:ext cx="2603152" cy="5579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4A6B94-AEFD-416E-B6A5-46C675420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3" y="1233376"/>
            <a:ext cx="5744147" cy="43912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1DD44D0-C41C-4593-A883-4B20872D6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16" y="1538023"/>
            <a:ext cx="5205431" cy="3781953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5D69DDBA-4A52-4EE1-8605-68F5A5D07F6E}"/>
              </a:ext>
            </a:extLst>
          </p:cNvPr>
          <p:cNvSpPr/>
          <p:nvPr/>
        </p:nvSpPr>
        <p:spPr>
          <a:xfrm>
            <a:off x="6149376" y="3303821"/>
            <a:ext cx="44656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155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470" y="252356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" y="252356"/>
            <a:ext cx="2603152" cy="5579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0DEBA8-2EB2-4A13-AA77-EC446A266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47" y="467361"/>
            <a:ext cx="7081283" cy="776648"/>
          </a:xfrm>
          <a:prstGeom prst="rect">
            <a:avLst/>
          </a:prstGeom>
        </p:spPr>
      </p:pic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xmlns="" id="{BB7A83DA-0C26-4378-8D7E-2715258713C6}"/>
              </a:ext>
            </a:extLst>
          </p:cNvPr>
          <p:cNvSpPr/>
          <p:nvPr/>
        </p:nvSpPr>
        <p:spPr>
          <a:xfrm>
            <a:off x="5661726" y="1244009"/>
            <a:ext cx="434274" cy="354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188CBCB2-A24E-40D1-A154-9C88DD571127}"/>
              </a:ext>
            </a:extLst>
          </p:cNvPr>
          <p:cNvSpPr/>
          <p:nvPr/>
        </p:nvSpPr>
        <p:spPr>
          <a:xfrm>
            <a:off x="5528546" y="4022829"/>
            <a:ext cx="4678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1ED626D-3E57-4775-89CD-3C012E591D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99" y="1770604"/>
            <a:ext cx="6262576" cy="1024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229BF03-3244-4DDB-859C-36C8AC8E42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5" y="2594344"/>
            <a:ext cx="5169721" cy="36257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2687E4-AF4C-469F-B3A3-1D941083A3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63707"/>
            <a:ext cx="5169721" cy="12193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ADA3F9B-5CF9-4318-B704-69E61A1439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04" y="4141551"/>
            <a:ext cx="5591287" cy="248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54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71" y="-125179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" y="252356"/>
            <a:ext cx="2603152" cy="5579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4A6B94-AEFD-416E-B6A5-46C675420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3" y="1233376"/>
            <a:ext cx="5744147" cy="43912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1DD44D0-C41C-4593-A883-4B20872D6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16" y="1538023"/>
            <a:ext cx="5205431" cy="3781953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5D69DDBA-4A52-4EE1-8605-68F5A5D07F6E}"/>
              </a:ext>
            </a:extLst>
          </p:cNvPr>
          <p:cNvSpPr/>
          <p:nvPr/>
        </p:nvSpPr>
        <p:spPr>
          <a:xfrm>
            <a:off x="6149376" y="3303821"/>
            <a:ext cx="44656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826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71" y="-125179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" y="252356"/>
            <a:ext cx="2603152" cy="5579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9D9172A-C16D-42FB-AB5D-4586B6345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0" y="1265367"/>
            <a:ext cx="5302682" cy="52146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AAEF078-1214-463F-ABE2-7A9BC6DB9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153" y="2064442"/>
            <a:ext cx="5951646" cy="20529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50A9DB5-A8E2-4D8F-81FA-117750A79F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60" y="4356392"/>
            <a:ext cx="5577429" cy="1950590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739E6D83-DB56-482E-900D-E0B3AA4084EF}"/>
              </a:ext>
            </a:extLst>
          </p:cNvPr>
          <p:cNvCxnSpPr>
            <a:cxnSpLocks/>
          </p:cNvCxnSpPr>
          <p:nvPr/>
        </p:nvCxnSpPr>
        <p:spPr>
          <a:xfrm>
            <a:off x="5153366" y="5501781"/>
            <a:ext cx="10135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C8F17854-CB6E-418A-BB40-30C853844C8A}"/>
              </a:ext>
            </a:extLst>
          </p:cNvPr>
          <p:cNvCxnSpPr>
            <a:cxnSpLocks/>
          </p:cNvCxnSpPr>
          <p:nvPr/>
        </p:nvCxnSpPr>
        <p:spPr>
          <a:xfrm flipV="1">
            <a:off x="5082434" y="3817089"/>
            <a:ext cx="1209075" cy="677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C58BFF0-49A8-4081-8365-84152F6100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73" y="126404"/>
            <a:ext cx="7081283" cy="55795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1340F8F-4030-4F36-B0F4-BB65DBE639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704" y="648571"/>
            <a:ext cx="4965406" cy="76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56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71" y="-125179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" y="252356"/>
            <a:ext cx="2603152" cy="5579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4A6B94-AEFD-416E-B6A5-46C675420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3" y="1233376"/>
            <a:ext cx="5744147" cy="43912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1DD44D0-C41C-4593-A883-4B20872D6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16" y="1538023"/>
            <a:ext cx="5205431" cy="3781953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5D69DDBA-4A52-4EE1-8605-68F5A5D07F6E}"/>
              </a:ext>
            </a:extLst>
          </p:cNvPr>
          <p:cNvSpPr/>
          <p:nvPr/>
        </p:nvSpPr>
        <p:spPr>
          <a:xfrm>
            <a:off x="6149376" y="3303821"/>
            <a:ext cx="44656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98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71" y="0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" y="252356"/>
            <a:ext cx="2603152" cy="5579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0DEBA8-2EB2-4A13-AA77-EC446A266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73" y="126404"/>
            <a:ext cx="7081283" cy="557953"/>
          </a:xfrm>
          <a:prstGeom prst="rect">
            <a:avLst/>
          </a:prstGeom>
        </p:spPr>
      </p:pic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xmlns="" id="{BB7A83DA-0C26-4378-8D7E-2715258713C6}"/>
              </a:ext>
            </a:extLst>
          </p:cNvPr>
          <p:cNvSpPr/>
          <p:nvPr/>
        </p:nvSpPr>
        <p:spPr>
          <a:xfrm>
            <a:off x="5791088" y="684357"/>
            <a:ext cx="434274" cy="354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D136EFD-938B-4303-B5C6-8362AB717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20" y="1027967"/>
            <a:ext cx="5241850" cy="5691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A638E3A-8EE9-48FD-A249-CC0140FCF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98" y="1746006"/>
            <a:ext cx="5251632" cy="478238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5AC665F-26E7-4AEA-9F1B-8972F0C7A1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62" y="2535819"/>
            <a:ext cx="5192386" cy="17863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D746965-71D8-4265-A5D4-4AF6301B64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53" y="4581235"/>
            <a:ext cx="5350377" cy="163238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4656CCFD-0FF1-4929-9B73-371BE80B1036}"/>
              </a:ext>
            </a:extLst>
          </p:cNvPr>
          <p:cNvCxnSpPr>
            <a:cxnSpLocks/>
          </p:cNvCxnSpPr>
          <p:nvPr/>
        </p:nvCxnSpPr>
        <p:spPr>
          <a:xfrm flipV="1">
            <a:off x="4634416" y="3575017"/>
            <a:ext cx="1702589" cy="41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157FB375-45FE-492B-B1B2-37F93565A0E6}"/>
              </a:ext>
            </a:extLst>
          </p:cNvPr>
          <p:cNvCxnSpPr>
            <a:cxnSpLocks/>
          </p:cNvCxnSpPr>
          <p:nvPr/>
        </p:nvCxnSpPr>
        <p:spPr>
          <a:xfrm flipV="1">
            <a:off x="4688677" y="5265592"/>
            <a:ext cx="1648328" cy="17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909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71" y="-125179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" y="252356"/>
            <a:ext cx="2603152" cy="5579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4A6B94-AEFD-416E-B6A5-46C675420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3" y="1233376"/>
            <a:ext cx="5744147" cy="43912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1DD44D0-C41C-4593-A883-4B20872D6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16" y="1538023"/>
            <a:ext cx="5205431" cy="3781953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5D69DDBA-4A52-4EE1-8605-68F5A5D07F6E}"/>
              </a:ext>
            </a:extLst>
          </p:cNvPr>
          <p:cNvSpPr/>
          <p:nvPr/>
        </p:nvSpPr>
        <p:spPr>
          <a:xfrm>
            <a:off x="6149376" y="3303821"/>
            <a:ext cx="44656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72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16" y="0"/>
            <a:ext cx="6451523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03152" y="195828"/>
            <a:ext cx="760483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563C1"/>
                </a:solidFill>
                <a:latin typeface="Gotham Pro" panose="02000503040000020004" pitchFamily="2" charset="0"/>
                <a:cs typeface="Gotham Pro" panose="0200050304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https://www.gosuslugi.</a:t>
            </a:r>
            <a:r>
              <a:rPr lang="en-US" sz="2500" b="1" u="sng" dirty="0">
                <a:solidFill>
                  <a:srgbClr val="0563C1"/>
                </a:solidFill>
                <a:latin typeface="Gotham Pro" panose="02000503040000020004" pitchFamily="2" charset="0"/>
                <a:cs typeface="Gotham Pro" panose="0200050304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ru/</a:t>
            </a:r>
            <a:r>
              <a:rPr lang="ru-RU" sz="2500" b="1" u="sng" dirty="0">
                <a:solidFill>
                  <a:srgbClr val="0563C1"/>
                </a:solidFill>
                <a:latin typeface="Gotham Pro" panose="02000503040000020004" pitchFamily="2" charset="0"/>
                <a:cs typeface="Gotham Pro" panose="0200050304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Личный</a:t>
            </a:r>
            <a:r>
              <a:rPr lang="ru-RU" sz="2500" b="1" u="sng" dirty="0">
                <a:solidFill>
                  <a:srgbClr val="0563C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кабинет</a:t>
            </a:r>
            <a:endParaRPr lang="en-US" sz="2500" b="1" u="sng" dirty="0">
              <a:solidFill>
                <a:srgbClr val="0563C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49576" y="4288274"/>
            <a:ext cx="17033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Подзаголовок</a:t>
            </a:r>
            <a:endParaRPr lang="id-ID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652963" y="5558342"/>
            <a:ext cx="2056181" cy="632247"/>
          </a:xfrm>
          <a:prstGeom prst="rect">
            <a:avLst/>
          </a:prstGeom>
          <a:noFill/>
          <a:ln w="12700" cap="flat" cmpd="sng" algn="ctr">
            <a:solidFill>
              <a:srgbClr val="40C3E2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accent4"/>
                </a:solidFill>
                <a:latin typeface="+mn-lt"/>
                <a:cs typeface="+mn-cs"/>
              </a:rPr>
              <a:t> кнопка </a:t>
            </a:r>
            <a:r>
              <a:rPr lang="en-US" b="1" kern="0" dirty="0">
                <a:solidFill>
                  <a:schemeClr val="accent4"/>
                </a:solidFill>
                <a:latin typeface="+mn-lt"/>
                <a:cs typeface="+mn-cs"/>
              </a:rPr>
              <a:t>F5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548"/>
            <a:ext cx="2603152" cy="5579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D6DFED1-0A0C-4E37-81FF-181179877F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21" y="1126346"/>
            <a:ext cx="9126974" cy="1123485"/>
          </a:xfrm>
          <a:prstGeom prst="rect">
            <a:avLst/>
          </a:prstGeom>
        </p:spPr>
      </p:pic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xmlns="" id="{8921713E-F1E6-4586-8004-42609F363CF1}"/>
              </a:ext>
            </a:extLst>
          </p:cNvPr>
          <p:cNvSpPr/>
          <p:nvPr/>
        </p:nvSpPr>
        <p:spPr>
          <a:xfrm>
            <a:off x="5720352" y="667411"/>
            <a:ext cx="484632" cy="477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3C8DDDC-D53E-4086-B5D4-1771B17CFE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95" y="2844114"/>
            <a:ext cx="8021169" cy="2297221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xmlns="" id="{EE783047-4301-4DD6-AD49-750139BF96BC}"/>
              </a:ext>
            </a:extLst>
          </p:cNvPr>
          <p:cNvSpPr/>
          <p:nvPr/>
        </p:nvSpPr>
        <p:spPr>
          <a:xfrm>
            <a:off x="5733181" y="2268878"/>
            <a:ext cx="484632" cy="616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xmlns="" id="{C52CE7FF-D287-43B4-B42A-11E850F30FF1}"/>
              </a:ext>
            </a:extLst>
          </p:cNvPr>
          <p:cNvSpPr/>
          <p:nvPr/>
        </p:nvSpPr>
        <p:spPr>
          <a:xfrm>
            <a:off x="5503208" y="5105054"/>
            <a:ext cx="484632" cy="422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40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71" y="0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" y="252356"/>
            <a:ext cx="2603152" cy="5579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0DEBA8-2EB2-4A13-AA77-EC446A266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73" y="126404"/>
            <a:ext cx="7081283" cy="557953"/>
          </a:xfrm>
          <a:prstGeom prst="rect">
            <a:avLst/>
          </a:prstGeom>
        </p:spPr>
      </p:pic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xmlns="" id="{BB7A83DA-0C26-4378-8D7E-2715258713C6}"/>
              </a:ext>
            </a:extLst>
          </p:cNvPr>
          <p:cNvSpPr/>
          <p:nvPr/>
        </p:nvSpPr>
        <p:spPr>
          <a:xfrm>
            <a:off x="5791088" y="684357"/>
            <a:ext cx="434274" cy="354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A638E3A-8EE9-48FD-A249-CC0140FCF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98" y="1746006"/>
            <a:ext cx="5251632" cy="478238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5AC665F-26E7-4AEA-9F1B-8972F0C7A1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62" y="2218875"/>
            <a:ext cx="5192386" cy="21033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D746965-71D8-4265-A5D4-4AF6301B6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53" y="4581234"/>
            <a:ext cx="5350377" cy="1959821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4656CCFD-0FF1-4929-9B73-371BE80B1036}"/>
              </a:ext>
            </a:extLst>
          </p:cNvPr>
          <p:cNvCxnSpPr>
            <a:cxnSpLocks/>
          </p:cNvCxnSpPr>
          <p:nvPr/>
        </p:nvCxnSpPr>
        <p:spPr>
          <a:xfrm flipV="1">
            <a:off x="4634416" y="3575017"/>
            <a:ext cx="1702589" cy="41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157FB375-45FE-492B-B1B2-37F93565A0E6}"/>
              </a:ext>
            </a:extLst>
          </p:cNvPr>
          <p:cNvCxnSpPr>
            <a:cxnSpLocks/>
          </p:cNvCxnSpPr>
          <p:nvPr/>
        </p:nvCxnSpPr>
        <p:spPr>
          <a:xfrm flipV="1">
            <a:off x="4688677" y="5265592"/>
            <a:ext cx="1648328" cy="17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F759D0-8686-41F0-890A-64FEE3C27B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12" y="1075662"/>
            <a:ext cx="4688958" cy="8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30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71" y="-125179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" y="252356"/>
            <a:ext cx="2603152" cy="5579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4A6B94-AEFD-416E-B6A5-46C675420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3" y="1233376"/>
            <a:ext cx="5744147" cy="43912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1DD44D0-C41C-4593-A883-4B20872D6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16" y="1538023"/>
            <a:ext cx="5205431" cy="3781953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5D69DDBA-4A52-4EE1-8605-68F5A5D07F6E}"/>
              </a:ext>
            </a:extLst>
          </p:cNvPr>
          <p:cNvSpPr/>
          <p:nvPr/>
        </p:nvSpPr>
        <p:spPr>
          <a:xfrm>
            <a:off x="6149376" y="3303821"/>
            <a:ext cx="44656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10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71" y="0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" y="252356"/>
            <a:ext cx="2603152" cy="5579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0DEBA8-2EB2-4A13-AA77-EC446A266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73" y="126404"/>
            <a:ext cx="7081283" cy="557953"/>
          </a:xfrm>
          <a:prstGeom prst="rect">
            <a:avLst/>
          </a:prstGeom>
        </p:spPr>
      </p:pic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xmlns="" id="{BB7A83DA-0C26-4378-8D7E-2715258713C6}"/>
              </a:ext>
            </a:extLst>
          </p:cNvPr>
          <p:cNvSpPr/>
          <p:nvPr/>
        </p:nvSpPr>
        <p:spPr>
          <a:xfrm>
            <a:off x="5791088" y="684357"/>
            <a:ext cx="434274" cy="354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A638E3A-8EE9-48FD-A249-CC0140FCF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98" y="1746006"/>
            <a:ext cx="5251632" cy="478238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5AC665F-26E7-4AEA-9F1B-8972F0C7A1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62" y="2121291"/>
            <a:ext cx="5192386" cy="220089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D746965-71D8-4265-A5D4-4AF6301B6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53" y="4460862"/>
            <a:ext cx="5350377" cy="2200889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4656CCFD-0FF1-4929-9B73-371BE80B1036}"/>
              </a:ext>
            </a:extLst>
          </p:cNvPr>
          <p:cNvCxnSpPr>
            <a:cxnSpLocks/>
          </p:cNvCxnSpPr>
          <p:nvPr/>
        </p:nvCxnSpPr>
        <p:spPr>
          <a:xfrm flipV="1">
            <a:off x="4634416" y="3575017"/>
            <a:ext cx="1702589" cy="41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157FB375-45FE-492B-B1B2-37F93565A0E6}"/>
              </a:ext>
            </a:extLst>
          </p:cNvPr>
          <p:cNvCxnSpPr>
            <a:cxnSpLocks/>
          </p:cNvCxnSpPr>
          <p:nvPr/>
        </p:nvCxnSpPr>
        <p:spPr>
          <a:xfrm flipV="1">
            <a:off x="4688677" y="5265592"/>
            <a:ext cx="1648328" cy="17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A529ACD-E069-4807-846B-19DC084F4B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72" y="1124078"/>
            <a:ext cx="4306186" cy="8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47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71" y="-125179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" y="252356"/>
            <a:ext cx="2603152" cy="5579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4A6B94-AEFD-416E-B6A5-46C675420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3" y="1233376"/>
            <a:ext cx="5744147" cy="43912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1DD44D0-C41C-4593-A883-4B20872D6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16" y="1538023"/>
            <a:ext cx="5205431" cy="3781953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5D69DDBA-4A52-4EE1-8605-68F5A5D07F6E}"/>
              </a:ext>
            </a:extLst>
          </p:cNvPr>
          <p:cNvSpPr/>
          <p:nvPr/>
        </p:nvSpPr>
        <p:spPr>
          <a:xfrm>
            <a:off x="6149376" y="3303821"/>
            <a:ext cx="44656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249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D7169D9-B146-4B27-B064-4068509AB0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C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2E5F814-BF3E-40AF-80A7-7E95E155B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86" y="635181"/>
            <a:ext cx="7970510" cy="84726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932A61-CB0C-4BED-9094-2483D6841A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504" y="2294322"/>
            <a:ext cx="1294991" cy="15576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E522760-C0C2-4F3E-A41E-93BBF7239B96}"/>
              </a:ext>
            </a:extLst>
          </p:cNvPr>
          <p:cNvSpPr txBox="1"/>
          <p:nvPr/>
        </p:nvSpPr>
        <p:spPr>
          <a:xfrm>
            <a:off x="4938125" y="4049171"/>
            <a:ext cx="23182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FFFFFF"/>
                </a:solidFill>
                <a:latin typeface="Raleway" panose="020B0503030101060003" pitchFamily="34" charset="0"/>
                <a:ea typeface="Questrial" panose="020B0306030504020204" pitchFamily="34" charset="0"/>
                <a:cs typeface="Questrial" panose="02000000000000000000" pitchFamily="2" charset="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Управление социальной политики Липецкой области</a:t>
            </a:r>
            <a:endParaRPr lang="en-US" sz="1400" b="1" dirty="0">
              <a:latin typeface="+mn-l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3C637E6-6C9C-40E0-9914-2146702C8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3669" y="-2006370"/>
            <a:ext cx="5942731" cy="631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9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16" y="0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548"/>
            <a:ext cx="2603152" cy="5579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53480CB-C15E-4E62-86F9-256AD0430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6" y="1074463"/>
            <a:ext cx="5358045" cy="49541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95612CA-502A-40D2-AC2C-5097D1B37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19" y="834501"/>
            <a:ext cx="5544711" cy="5374913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xmlns="" id="{CF9D87E9-0901-4D10-BE99-7CB5DBE13F5B}"/>
              </a:ext>
            </a:extLst>
          </p:cNvPr>
          <p:cNvSpPr/>
          <p:nvPr/>
        </p:nvSpPr>
        <p:spPr>
          <a:xfrm>
            <a:off x="5941996" y="3309245"/>
            <a:ext cx="44302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9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16" y="0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548"/>
            <a:ext cx="2603152" cy="5579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F4751DB-2F3C-40CC-AE80-5903D92F7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70" y="3304947"/>
            <a:ext cx="8908975" cy="3503428"/>
          </a:xfrm>
          <a:prstGeom prst="rect">
            <a:avLst/>
          </a:prstGeom>
        </p:spPr>
      </p:pic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xmlns="" id="{4C60CCCA-29DF-4709-893E-2DC593E3BE4D}"/>
              </a:ext>
            </a:extLst>
          </p:cNvPr>
          <p:cNvSpPr/>
          <p:nvPr/>
        </p:nvSpPr>
        <p:spPr>
          <a:xfrm>
            <a:off x="5853685" y="2871679"/>
            <a:ext cx="484632" cy="295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3D1664-B2C5-4C27-AAA1-4EAABE3F59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85" y="405816"/>
            <a:ext cx="3774985" cy="7318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2030E7D-F236-4305-9D09-2F81C5620A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95" y="1339702"/>
            <a:ext cx="8739963" cy="147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16" y="0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" y="145519"/>
            <a:ext cx="2603152" cy="5579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F0BBB35-ACED-472E-8F67-09452A540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66" y="2045421"/>
            <a:ext cx="3887972" cy="7055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4F59614-657D-49AD-8151-C178CC3AA4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703473"/>
            <a:ext cx="5713228" cy="1042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DA4163-1B9B-4815-8A5C-6AC4918DE7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604" y="648587"/>
            <a:ext cx="5360475" cy="1169162"/>
          </a:xfrm>
          <a:prstGeom prst="rect">
            <a:avLst/>
          </a:prstGeom>
        </p:spPr>
      </p:pic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E8E74DBB-51EB-4755-95E7-81A858201619}"/>
              </a:ext>
            </a:extLst>
          </p:cNvPr>
          <p:cNvSpPr/>
          <p:nvPr/>
        </p:nvSpPr>
        <p:spPr>
          <a:xfrm>
            <a:off x="2478653" y="1705044"/>
            <a:ext cx="484632" cy="393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80AC06F-1D36-421E-A9E2-EEF1FD80C0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15" y="2462116"/>
            <a:ext cx="1564445" cy="7942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80234E8-629A-4D33-A8CE-8681F6EBDF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44" y="2043222"/>
            <a:ext cx="3820058" cy="562053"/>
          </a:xfrm>
          <a:prstGeom prst="rect">
            <a:avLst/>
          </a:prstGeom>
        </p:spPr>
      </p:pic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xmlns="" id="{E62D490F-4971-4DA1-8DCD-05C7B46A7E61}"/>
              </a:ext>
            </a:extLst>
          </p:cNvPr>
          <p:cNvSpPr/>
          <p:nvPr/>
        </p:nvSpPr>
        <p:spPr>
          <a:xfrm>
            <a:off x="8396132" y="1802947"/>
            <a:ext cx="484632" cy="320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850EE3D-9412-4BB4-B0AD-973B1BB827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74" y="2430411"/>
            <a:ext cx="1564445" cy="79424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76C45C8-05E7-497D-8988-1E1C4608FE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" y="3058681"/>
            <a:ext cx="4239655" cy="2663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26C2433-6CA1-41C2-91A6-565FDEE8D5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70" y="3905730"/>
            <a:ext cx="3658111" cy="5048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BDECE778-CBA7-441C-9CDD-B5D1479E8D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12" y="3269494"/>
            <a:ext cx="1564445" cy="79424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7A3B7B8-C7FC-4C9D-BB1D-AD2D13AA2D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697" y="4310860"/>
            <a:ext cx="1603479" cy="81406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79413166-78AB-403F-BBD9-4FE3699BA2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91" y="4861523"/>
            <a:ext cx="3858163" cy="7055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E016560-FBE9-468C-A3DF-99B237FA12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94" y="5399131"/>
            <a:ext cx="1603479" cy="81406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41625508-EE65-47F7-9445-85863280B4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25" y="6123959"/>
            <a:ext cx="5115639" cy="5409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DB62383-A73C-407A-A1A3-E4B3212778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66" y="2995832"/>
            <a:ext cx="4313355" cy="5409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29C1B6-098E-4E24-B258-AC4ED508F5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66" y="3947233"/>
            <a:ext cx="4448796" cy="54095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FA4A8EB-791A-4292-9112-9CD28B8FE04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14093" y="3457795"/>
            <a:ext cx="1566808" cy="63898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973AAEC-8290-496C-B4AB-5020BEF633D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443" y="5024415"/>
            <a:ext cx="4448796" cy="50254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7DFE965-AD0F-4F69-ADFC-091CF5428DA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14093" y="4410795"/>
            <a:ext cx="1566808" cy="63898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1046AC9-64D1-451A-8714-8E070B573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44" y="5736826"/>
            <a:ext cx="4777089" cy="92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5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" y="145519"/>
            <a:ext cx="2603152" cy="5579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DA4163-1B9B-4815-8A5C-6AC4918DE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000" y="145519"/>
            <a:ext cx="7877512" cy="1169162"/>
          </a:xfrm>
          <a:prstGeom prst="rect">
            <a:avLst/>
          </a:prstGeom>
        </p:spPr>
      </p:pic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xmlns="" id="{E62D490F-4971-4DA1-8DCD-05C7B46A7E61}"/>
              </a:ext>
            </a:extLst>
          </p:cNvPr>
          <p:cNvSpPr/>
          <p:nvPr/>
        </p:nvSpPr>
        <p:spPr>
          <a:xfrm>
            <a:off x="5997686" y="1288772"/>
            <a:ext cx="484632" cy="320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E91F574-A18F-4931-AB6A-BE536BB61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5" y="1491299"/>
            <a:ext cx="5185145" cy="518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33BCFA2-2E3F-4B47-BA81-A019394F20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18" y="1473604"/>
            <a:ext cx="5662048" cy="80973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B0BF7F0-3401-4485-8E68-E63DB04F4E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18" y="2212620"/>
            <a:ext cx="5335860" cy="1458954"/>
          </a:xfrm>
          <a:prstGeom prst="rect">
            <a:avLst/>
          </a:prstGeom>
        </p:spPr>
      </p:pic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6E00EB8D-C874-4F94-9569-4E9B2F286F1A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993782" y="1878473"/>
            <a:ext cx="1488536" cy="1694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9ADB404B-7FAD-4162-BF0B-1A7FB0E2BD6C}"/>
              </a:ext>
            </a:extLst>
          </p:cNvPr>
          <p:cNvCxnSpPr>
            <a:cxnSpLocks/>
          </p:cNvCxnSpPr>
          <p:nvPr/>
        </p:nvCxnSpPr>
        <p:spPr>
          <a:xfrm flipV="1">
            <a:off x="5029200" y="3022358"/>
            <a:ext cx="1453118" cy="550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78779497-AB0E-4699-AFD1-B69FEC7075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97297"/>
            <a:ext cx="5911383" cy="2580754"/>
          </a:xfrm>
          <a:prstGeom prst="rect">
            <a:avLst/>
          </a:prstGeom>
        </p:spPr>
      </p:pic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xmlns="" id="{0C850F4F-6EFB-40DC-B173-C7FE21897039}"/>
              </a:ext>
            </a:extLst>
          </p:cNvPr>
          <p:cNvCxnSpPr>
            <a:cxnSpLocks/>
          </p:cNvCxnSpPr>
          <p:nvPr/>
        </p:nvCxnSpPr>
        <p:spPr>
          <a:xfrm>
            <a:off x="4988965" y="5109577"/>
            <a:ext cx="1107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33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" y="145519"/>
            <a:ext cx="2603152" cy="55795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78779497-AB0E-4699-AFD1-B69FEC707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9" y="810055"/>
            <a:ext cx="5039717" cy="590242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C1DF76F-985C-49C6-9103-AEABEC04C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36" y="1739901"/>
            <a:ext cx="6182588" cy="6477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8A5BC7-73F0-4299-A477-88177E047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01" y="2806995"/>
            <a:ext cx="4198353" cy="211465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28D2E34-6814-4A75-A1C8-934FA097E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512" y="3391729"/>
            <a:ext cx="3157869" cy="73907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A68C025-0B6D-4B8C-A1BC-093606093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855" y="4041805"/>
            <a:ext cx="3303181" cy="5612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7D82424-E7AF-4F02-9CB5-BC73E8652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512" y="4768052"/>
            <a:ext cx="3069149" cy="484810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491DC635-B246-41FC-A6BB-0E03DB0353FC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4338084" y="2063796"/>
            <a:ext cx="1299952" cy="510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75F2BC38-EEC9-49E4-9CA9-DAC0DFEC2EC3}"/>
              </a:ext>
            </a:extLst>
          </p:cNvPr>
          <p:cNvCxnSpPr>
            <a:cxnSpLocks/>
          </p:cNvCxnSpPr>
          <p:nvPr/>
        </p:nvCxnSpPr>
        <p:spPr>
          <a:xfrm flipV="1">
            <a:off x="4338084" y="4154296"/>
            <a:ext cx="1095153" cy="8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0201DFF5-434A-494C-8FD5-E99E54BFCE6C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8729330" y="3761268"/>
            <a:ext cx="255182" cy="61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45F5B3F8-C820-482F-A991-8AB94D6A1FD2}"/>
              </a:ext>
            </a:extLst>
          </p:cNvPr>
          <p:cNvCxnSpPr>
            <a:cxnSpLocks/>
          </p:cNvCxnSpPr>
          <p:nvPr/>
        </p:nvCxnSpPr>
        <p:spPr>
          <a:xfrm>
            <a:off x="8729330" y="4434918"/>
            <a:ext cx="2339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xmlns="" id="{39DC2D85-5C09-47AA-A71D-43C9F3E957D4}"/>
              </a:ext>
            </a:extLst>
          </p:cNvPr>
          <p:cNvCxnSpPr>
            <a:cxnSpLocks/>
          </p:cNvCxnSpPr>
          <p:nvPr/>
        </p:nvCxnSpPr>
        <p:spPr>
          <a:xfrm>
            <a:off x="10058400" y="4603049"/>
            <a:ext cx="0" cy="165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46134BC-E725-4CC0-9B4A-E58FC0A45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56" y="5359445"/>
            <a:ext cx="6182588" cy="64779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11259DC-6CB4-45AF-A435-DACA7AF27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13818"/>
            <a:ext cx="4601255" cy="530043"/>
          </a:xfrm>
          <a:prstGeom prst="rect">
            <a:avLst/>
          </a:prstGeom>
        </p:spPr>
      </p:pic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4FAE9500-BCBD-4D4B-BF0B-D290F80357FF}"/>
              </a:ext>
            </a:extLst>
          </p:cNvPr>
          <p:cNvCxnSpPr>
            <a:cxnSpLocks/>
          </p:cNvCxnSpPr>
          <p:nvPr/>
        </p:nvCxnSpPr>
        <p:spPr>
          <a:xfrm>
            <a:off x="4314480" y="5774039"/>
            <a:ext cx="863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DA909CA4-95F1-4D73-BF12-1D38D6D04D95}"/>
              </a:ext>
            </a:extLst>
          </p:cNvPr>
          <p:cNvCxnSpPr>
            <a:cxnSpLocks/>
          </p:cNvCxnSpPr>
          <p:nvPr/>
        </p:nvCxnSpPr>
        <p:spPr>
          <a:xfrm>
            <a:off x="7946065" y="5922335"/>
            <a:ext cx="0" cy="191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1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16" y="0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548"/>
            <a:ext cx="2603152" cy="5579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F403099-4413-4275-A86F-F93A540E3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51" y="752101"/>
            <a:ext cx="8242057" cy="582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7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59" y="15898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548"/>
            <a:ext cx="2603152" cy="5579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FAD390-2C72-42C8-9D0A-63F697F37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52" y="95693"/>
            <a:ext cx="8880011" cy="23285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E00005C-8C7A-47F8-AE67-9B47D47D8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3" y="2626242"/>
            <a:ext cx="6092456" cy="39552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24A3E92-B5D7-4229-A20A-EF8689F7CA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86" y="2153093"/>
            <a:ext cx="5744147" cy="2328530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8AFE9487-1DFA-42DB-9BCD-AD289DC75BF9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206410" y="3317358"/>
            <a:ext cx="642476" cy="613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209A90ED-4FC1-4C53-9DA2-97FA7A83D975}"/>
              </a:ext>
            </a:extLst>
          </p:cNvPr>
          <p:cNvCxnSpPr>
            <a:cxnSpLocks/>
          </p:cNvCxnSpPr>
          <p:nvPr/>
        </p:nvCxnSpPr>
        <p:spPr>
          <a:xfrm>
            <a:off x="5206410" y="5134081"/>
            <a:ext cx="7371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DC96753-E98E-4A9D-B66C-014D2AC135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97" y="4906127"/>
            <a:ext cx="5791200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11625"/>
      </p:ext>
    </p:extLst>
  </p:cSld>
  <p:clrMapOvr>
    <a:masterClrMapping/>
  </p:clrMapOvr>
</p:sld>
</file>

<file path=ppt/theme/theme1.xml><?xml version="1.0" encoding="utf-8"?>
<a:theme xmlns:a="http://schemas.openxmlformats.org/drawingml/2006/main" name="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ЛО">
      <a:majorFont>
        <a:latin typeface="Gotham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4631</TotalTime>
  <Words>44</Words>
  <Application>Microsoft Office PowerPoint</Application>
  <PresentationFormat>Широкоэкранный</PresentationFormat>
  <Paragraphs>9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Gotham Pro</vt:lpstr>
      <vt:lpstr>Questrial</vt:lpstr>
      <vt:lpstr>Arial</vt:lpstr>
      <vt:lpstr>Calibri</vt:lpstr>
      <vt:lpstr>Raleway</vt:lpstr>
      <vt:lpstr>Lipeck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Вобликова Софья Леонидовна</cp:lastModifiedBy>
  <cp:revision>193</cp:revision>
  <dcterms:created xsi:type="dcterms:W3CDTF">2018-01-21T18:20:29Z</dcterms:created>
  <dcterms:modified xsi:type="dcterms:W3CDTF">2021-10-14T06:57:43Z</dcterms:modified>
</cp:coreProperties>
</file>